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68" r:id="rId2"/>
    <p:sldId id="270" r:id="rId3"/>
    <p:sldId id="261" r:id="rId4"/>
    <p:sldId id="258" r:id="rId5"/>
    <p:sldId id="263" r:id="rId6"/>
    <p:sldId id="264" r:id="rId7"/>
    <p:sldId id="271" r:id="rId8"/>
    <p:sldId id="277" r:id="rId9"/>
    <p:sldId id="272" r:id="rId10"/>
    <p:sldId id="286" r:id="rId11"/>
    <p:sldId id="293" r:id="rId12"/>
    <p:sldId id="287" r:id="rId13"/>
    <p:sldId id="310" r:id="rId14"/>
    <p:sldId id="281" r:id="rId15"/>
    <p:sldId id="282" r:id="rId16"/>
    <p:sldId id="316" r:id="rId17"/>
    <p:sldId id="317" r:id="rId18"/>
    <p:sldId id="332" r:id="rId19"/>
    <p:sldId id="283" r:id="rId20"/>
    <p:sldId id="284" r:id="rId21"/>
    <p:sldId id="311" r:id="rId22"/>
    <p:sldId id="333" r:id="rId23"/>
    <p:sldId id="285" r:id="rId24"/>
    <p:sldId id="312" r:id="rId25"/>
    <p:sldId id="337" r:id="rId26"/>
    <p:sldId id="334" r:id="rId27"/>
    <p:sldId id="335" r:id="rId28"/>
    <p:sldId id="315" r:id="rId29"/>
    <p:sldId id="318" r:id="rId30"/>
    <p:sldId id="319" r:id="rId31"/>
    <p:sldId id="320" r:id="rId32"/>
    <p:sldId id="321" r:id="rId33"/>
    <p:sldId id="322" r:id="rId34"/>
    <p:sldId id="324" r:id="rId35"/>
    <p:sldId id="330" r:id="rId36"/>
    <p:sldId id="323" r:id="rId37"/>
    <p:sldId id="325" r:id="rId38"/>
    <p:sldId id="326" r:id="rId39"/>
    <p:sldId id="336" r:id="rId40"/>
    <p:sldId id="327" r:id="rId41"/>
    <p:sldId id="339" r:id="rId42"/>
    <p:sldId id="340" r:id="rId43"/>
    <p:sldId id="328" r:id="rId44"/>
    <p:sldId id="329" r:id="rId45"/>
    <p:sldId id="331" r:id="rId46"/>
    <p:sldId id="338" r:id="rId47"/>
    <p:sldId id="273" r:id="rId48"/>
    <p:sldId id="274" r:id="rId49"/>
    <p:sldId id="313" r:id="rId50"/>
    <p:sldId id="314" r:id="rId51"/>
    <p:sldId id="267" r:id="rId52"/>
    <p:sldId id="276" r:id="rId53"/>
    <p:sldId id="294" r:id="rId54"/>
    <p:sldId id="295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290" r:id="rId64"/>
    <p:sldId id="288" r:id="rId65"/>
    <p:sldId id="289" r:id="rId66"/>
    <p:sldId id="291" r:id="rId67"/>
    <p:sldId id="292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73" userDrawn="1">
          <p15:clr>
            <a:srgbClr val="A4A3A4"/>
          </p15:clr>
        </p15:guide>
        <p15:guide id="4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C3D2"/>
    <a:srgbClr val="00B0F0"/>
    <a:srgbClr val="8FAADC"/>
    <a:srgbClr val="2F5597"/>
    <a:srgbClr val="F0F5F8"/>
    <a:srgbClr val="F2F2F2"/>
    <a:srgbClr val="464545"/>
    <a:srgbClr val="254275"/>
    <a:srgbClr val="355DA5"/>
    <a:srgbClr val="547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86390" autoAdjust="0"/>
  </p:normalViewPr>
  <p:slideViewPr>
    <p:cSldViewPr snapToGrid="0" showGuides="1">
      <p:cViewPr>
        <p:scale>
          <a:sx n="50" d="100"/>
          <a:sy n="50" d="100"/>
        </p:scale>
        <p:origin x="-486" y="-1506"/>
      </p:cViewPr>
      <p:guideLst>
        <p:guide orient="horz" pos="2160"/>
        <p:guide pos="3840"/>
        <p:guide pos="7673"/>
        <p:guide/>
      </p:guideLst>
    </p:cSldViewPr>
  </p:slideViewPr>
  <p:outlineViewPr>
    <p:cViewPr>
      <p:scale>
        <a:sx n="33" d="100"/>
        <a:sy n="33" d="100"/>
      </p:scale>
      <p:origin x="0" y="1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4" y="1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/>
            </a:lvl1pPr>
          </a:lstStyle>
          <a:p>
            <a:fld id="{5F4CEBEE-F469-4E36-88A1-66949F39A998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7200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1563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/>
            </a:lvl1pPr>
          </a:lstStyle>
          <a:p>
            <a:fld id="{8881FF50-D514-4D8E-8A9C-A8E2C26E95A2}" type="datetimeFigureOut">
              <a:rPr lang="ko-KR" altLang="en-US" smtClean="0"/>
              <a:t>2021-06-25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9" rIns="91436" bIns="45719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6" tIns="45719" rIns="91436" bIns="45719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/>
            </a:lvl1pPr>
          </a:lstStyle>
          <a:p>
            <a:fld id="{D2E4B027-A746-4A51-A28B-AD4EF82F4F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2715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940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82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17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920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37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50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230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230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230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230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495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134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676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67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230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560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89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8665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114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848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84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811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9848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9872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764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5116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204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9491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99732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4049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690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22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3113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89746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321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121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3163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6399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350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095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176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025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706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4B027-A746-4A51-A28B-AD4EF82F4F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8B3D3C-FE1E-4CC9-9300-863C5EB31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CAA518B1-0DCB-4C89-8771-922E73253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8869174-DC49-4D43-9F0E-414302577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55133B6-06A8-4B23-A1D9-16FC953A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29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23819FE-9E81-4091-98EE-D8CDEBDF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0C448EF-CFDD-4659-8A9F-E3B41443D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5404EF7-5A48-456D-BE66-E7E444DD6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841A82B-A02B-438E-89BE-80CB172E1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40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02F3A2A3-2477-44B6-B108-7B6D7285BB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3E2C92B-A25A-40BF-94EB-8CA26DA08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74461AB-FAE8-45B9-95AE-C2D63C91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97691A8-D74B-46C1-AAF1-FB235C91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62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109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1D82376-B372-4D14-9E59-6FCBB6396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4105A37-B203-4367-8F1C-513DC3DD4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90A6E8A-AEF2-432E-A343-20F3B852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3C8939A-DD54-44BA-A418-0CE295B9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341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FC8D8B-48CC-4937-A5ED-798F9DDBE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30F57B6-3B7E-4D7C-9767-9CB2B97A6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2D8EE91-1CAD-497A-BF90-92B318A2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50BA402-3562-4285-ABDC-CDFCFFCB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961964D-B66F-4374-85C6-CA17FEFFA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DB7D02C-A94A-4BCE-A0AC-929DD0625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4B9D9C5D-7FE2-442B-AA49-32C5769E8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4AC0A4D-AA35-4C39-98D7-CB077EFC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0294482-2D63-4CAA-93FA-A115810B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1911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E6C0787-8AA0-418D-89A5-DC401501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38EB1C0-A67D-4D46-9EF2-CC71C28F6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40F31D7-1CA4-4382-B8C5-609919220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9E05A89-28DB-42C7-AA80-B5500FECC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6C9C4FDC-4DDC-4C4C-A079-F85891B41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4CB246C-2DB8-4B0D-B298-DD6A929F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ED079D1-B31B-4900-9C4F-503A7F5E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814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F4FB426-CBF4-4ECC-9957-06B543A5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E6B03930-9480-464B-9E45-7445ADAE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6D7C32A-D4AF-4F10-81A6-08966CC5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125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6CF0EB52-FF18-4C79-9592-AE6D510B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D971954-6F16-4068-97BF-538410EE1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34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50449B-42FE-4B9A-898A-8EB9F882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83D45F1-EA7A-4114-AE14-67CC97102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E5A83A3C-A6E0-449C-991A-3BB850922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82AB16D-C358-4F2F-B4A6-7D246A13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B4A7901-59F9-4B51-8D4A-9B6C9736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228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C108C90-D13E-44DC-83EE-9DB18D0A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55394F5-78C0-4A47-942B-D4244E4AC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AEE3005-6299-4568-931F-E16B0EDF3B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E4DA3AD-D829-4DA5-941A-D23C787E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EA7CEBC-A22E-4CEA-9545-0B8B8D45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32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5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2C5A15D9-D5B1-46BA-842C-0D44BCCDA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C4929BE-32B1-4BED-B837-CB6735163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ACF77AD-88EA-4CBD-978D-771F8A842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43258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639D7C7-503C-49F2-ABF6-F27142B98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="" xmlns:a16="http://schemas.microsoft.com/office/drawing/2014/main" id="{641C0426-4A3A-4441-84DB-E744A5F0798C}"/>
              </a:ext>
            </a:extLst>
          </p:cNvPr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="" xmlns:a16="http://schemas.microsoft.com/office/drawing/2014/main" id="{CB63ACB4-28CB-4673-BE9B-E9FB8C3929DC}"/>
              </a:ext>
            </a:extLst>
          </p:cNvPr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="" xmlns:a16="http://schemas.microsoft.com/office/drawing/2014/main" id="{21BB1F3D-7E67-4E1B-8E7A-1A3CBA3916F9}"/>
              </a:ext>
            </a:extLst>
          </p:cNvPr>
          <p:cNvSpPr txBox="1">
            <a:spLocks/>
          </p:cNvSpPr>
          <p:nvPr userDrawn="1"/>
        </p:nvSpPr>
        <p:spPr>
          <a:xfrm>
            <a:off x="81643" y="6492879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fld id="{0D43621B-10A0-4E27-8DB5-84CECD6715DC}" type="slidenum">
              <a:rPr lang="ko-KR" altLang="en-US" sz="1200" b="1" smtClean="0">
                <a:solidFill>
                  <a:schemeClr val="tx1"/>
                </a:solidFill>
                <a:latin typeface="나눔스퀘어 ExtraBold"/>
              </a:rPr>
              <a:pPr>
                <a:lnSpc>
                  <a:spcPct val="150000"/>
                </a:lnSpc>
              </a:pPr>
              <a:t>‹#›</a:t>
            </a:fld>
            <a:r>
              <a:rPr lang="en-US" altLang="ko-KR" sz="1200" b="1" smtClean="0">
                <a:solidFill>
                  <a:schemeClr val="tx1"/>
                </a:solidFill>
                <a:latin typeface="나눔스퀘어 ExtraBold"/>
              </a:rPr>
              <a:t>/67</a:t>
            </a:r>
            <a:endParaRPr lang="ko-KR" altLang="en-US" sz="1200" b="1" dirty="0">
              <a:solidFill>
                <a:schemeClr val="tx1"/>
              </a:solidFill>
              <a:latin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807448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e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11" Type="http://schemas.openxmlformats.org/officeDocument/2006/relationships/image" Target="../media/image42.jpeg"/><Relationship Id="rId5" Type="http://schemas.openxmlformats.org/officeDocument/2006/relationships/image" Target="../media/image11.jpeg"/><Relationship Id="rId10" Type="http://schemas.openxmlformats.org/officeDocument/2006/relationships/image" Target="../media/image41.jpeg"/><Relationship Id="rId4" Type="http://schemas.openxmlformats.org/officeDocument/2006/relationships/image" Target="../media/image10.jpe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94:8080/Travle/jjmain/main.jsp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34A17-E94D-4F41-9F7B-30525652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^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36AE6FE-F4F3-46C9-8300-73D95BA52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전주한옥마을">
            <a:extLst>
              <a:ext uri="{FF2B5EF4-FFF2-40B4-BE49-F238E27FC236}">
                <a16:creationId xmlns="" xmlns:a16="http://schemas.microsoft.com/office/drawing/2014/main" id="{0330D3B2-7453-4F2F-A743-0AFB58D4F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72"/>
            <a:ext cx="12192000" cy="693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F7053092-5D4A-4328-9825-4648638B279D}"/>
              </a:ext>
            </a:extLst>
          </p:cNvPr>
          <p:cNvSpPr/>
          <p:nvPr/>
        </p:nvSpPr>
        <p:spPr>
          <a:xfrm>
            <a:off x="0" y="1"/>
            <a:ext cx="12192000" cy="16906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342F2FD-A018-4C4E-B88E-EB548449A5F7}"/>
              </a:ext>
            </a:extLst>
          </p:cNvPr>
          <p:cNvSpPr txBox="1"/>
          <p:nvPr/>
        </p:nvSpPr>
        <p:spPr>
          <a:xfrm>
            <a:off x="533402" y="791477"/>
            <a:ext cx="53335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  <a:latin typeface="나눔스퀘어 Bold"/>
                <a:ea typeface="나눔스퀘어 Light"/>
              </a:rPr>
              <a:t>A team </a:t>
            </a:r>
          </a:p>
          <a:p>
            <a:r>
              <a:rPr lang="en-US" altLang="ko-KR" sz="4800" spc="-300" dirty="0">
                <a:solidFill>
                  <a:schemeClr val="bg1"/>
                </a:solidFill>
                <a:latin typeface="나눔스퀘어 Bold"/>
                <a:ea typeface="나눔스퀘어 Light"/>
              </a:rPr>
              <a:t>Last Project</a:t>
            </a:r>
            <a:endParaRPr lang="ko-KR" altLang="en-US" sz="4800" spc="-300" dirty="0">
              <a:solidFill>
                <a:schemeClr val="bg1"/>
              </a:solidFill>
              <a:latin typeface="나눔스퀘어 Bold"/>
              <a:ea typeface="나눔스퀘어 Ligh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270F749-ED12-46E9-87B9-174AD0CC9C5E}"/>
              </a:ext>
            </a:extLst>
          </p:cNvPr>
          <p:cNvSpPr/>
          <p:nvPr/>
        </p:nvSpPr>
        <p:spPr>
          <a:xfrm>
            <a:off x="0" y="6083300"/>
            <a:ext cx="12192000" cy="8699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4294967295"/>
          </p:nvPr>
        </p:nvSpPr>
        <p:spPr>
          <a:xfrm>
            <a:off x="87086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D43621B-10A0-4E27-8DB5-84CECD6715DC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342F2FD-A018-4C4E-B88E-EB548449A5F7}"/>
              </a:ext>
            </a:extLst>
          </p:cNvPr>
          <p:cNvSpPr txBox="1"/>
          <p:nvPr/>
        </p:nvSpPr>
        <p:spPr>
          <a:xfrm>
            <a:off x="0" y="6083299"/>
            <a:ext cx="623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나눔스퀘어 Bold"/>
                <a:ea typeface="나눔스퀘어 Light"/>
              </a:rPr>
              <a:t>Java android Web &amp; App C class</a:t>
            </a:r>
            <a:endParaRPr lang="ko-KR" altLang="en-US" sz="3200" spc="-300" dirty="0">
              <a:solidFill>
                <a:schemeClr val="bg1"/>
              </a:solidFill>
              <a:latin typeface="나눔스퀘어 Bold"/>
              <a:ea typeface="나눔스퀘어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42F2FD-A018-4C4E-B88E-EB548449A5F7}"/>
              </a:ext>
            </a:extLst>
          </p:cNvPr>
          <p:cNvSpPr txBox="1"/>
          <p:nvPr/>
        </p:nvSpPr>
        <p:spPr>
          <a:xfrm>
            <a:off x="-2" y="5498525"/>
            <a:ext cx="6236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 smtClean="0">
                <a:solidFill>
                  <a:schemeClr val="bg1"/>
                </a:solidFill>
                <a:latin typeface="나눔스퀘어 Bold"/>
                <a:ea typeface="나눔스퀘어 ExtraBold"/>
              </a:rPr>
              <a:t>EZEN IT </a:t>
            </a:r>
            <a:r>
              <a:rPr lang="ko-KR" altLang="en-US" sz="3200" spc="-300" dirty="0" smtClean="0">
                <a:solidFill>
                  <a:schemeClr val="bg1"/>
                </a:solidFill>
                <a:latin typeface="나눔스퀘어 Bold"/>
                <a:ea typeface="나눔스퀘어 ExtraBold"/>
              </a:rPr>
              <a:t>아카데미</a:t>
            </a:r>
            <a:endParaRPr lang="ko-KR" altLang="en-US" sz="3200" spc="-300" dirty="0">
              <a:solidFill>
                <a:schemeClr val="bg1"/>
              </a:solidFill>
              <a:latin typeface="나눔스퀘어 Bold"/>
              <a:ea typeface="나눔스퀘어 Extra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342F2FD-A018-4C4E-B88E-EB548449A5F7}"/>
              </a:ext>
            </a:extLst>
          </p:cNvPr>
          <p:cNvSpPr txBox="1"/>
          <p:nvPr/>
        </p:nvSpPr>
        <p:spPr>
          <a:xfrm>
            <a:off x="10829839" y="6267964"/>
            <a:ext cx="1301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300" dirty="0" smtClean="0">
                <a:solidFill>
                  <a:schemeClr val="bg1"/>
                </a:solidFill>
                <a:latin typeface="나눔스퀘어 Bold"/>
                <a:ea typeface="나눔스퀘어 ExtraBold"/>
              </a:rPr>
              <a:t>2021.06.28</a:t>
            </a:r>
            <a:endParaRPr lang="ko-KR" altLang="en-US" sz="2000" spc="-300" dirty="0">
              <a:solidFill>
                <a:schemeClr val="bg1"/>
              </a:solidFill>
              <a:latin typeface="나눔스퀘어 Bold"/>
              <a:ea typeface="나눔스퀘어 ExtraBold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E2B35F7C-86A5-49C4-8FA6-9CD2DC7A82C6}"/>
              </a:ext>
            </a:extLst>
          </p:cNvPr>
          <p:cNvSpPr/>
          <p:nvPr/>
        </p:nvSpPr>
        <p:spPr>
          <a:xfrm>
            <a:off x="1" y="1690689"/>
            <a:ext cx="12192000" cy="439261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77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6105" y="100692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36E1FD7-9376-46F1-947F-467B6874A53C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6933E1B5-C08A-4F64-9E14-3221B556E5A2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7232DA2-7BFA-4406-A16F-56425B39A97D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198A5983-6EC3-4D26-95C6-4CBA22CE557A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759872A5-59EB-40B7-BEA3-C5F8DB19E759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B56E816E-84AA-4414-80AD-9092A30C8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373676"/>
              </p:ext>
            </p:extLst>
          </p:nvPr>
        </p:nvGraphicFramePr>
        <p:xfrm>
          <a:off x="1181100" y="1519136"/>
          <a:ext cx="9972675" cy="49475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8845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842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84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8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기획 서비스</a:t>
                      </a:r>
                      <a:endParaRPr lang="en-US" altLang="ko-KR" sz="105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전주시 관광정보사이트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87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기획 배경</a:t>
                      </a:r>
                      <a:endParaRPr lang="en-US" altLang="ko-KR" sz="1050" b="1" dirty="0"/>
                    </a:p>
                    <a:p>
                      <a:pPr algn="ctr" latinLnBrk="1"/>
                      <a:endParaRPr lang="en-US" altLang="ko-KR" sz="1050" b="1" dirty="0">
                        <a:solidFill>
                          <a:srgbClr val="FF0000"/>
                        </a:solidFill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전주시 관광정보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숙소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음식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관광지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한 눈에 볼 수 있는 웹 사이트의 부재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코로나 사태로 인한 로컬경제 침체 및 다가오는 포스트코로나 시대를 대비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71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기획 목적</a:t>
                      </a:r>
                      <a:endParaRPr lang="en-US" altLang="ko-KR" sz="105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 눈에 볼 수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있는 전주시 관광정보 사이트 개설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로컬 경제의 부흥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marR="0" indent="-17145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전주시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관광 정보를 주관적이고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현대 감성에 맞게 가공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및 제공하여 포스트코로나 시대를 대비한 관광객 유치방안 마련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791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/>
                        <a:t>기대 효과</a:t>
                      </a:r>
                      <a:endParaRPr lang="en-US" altLang="ko-KR" sz="105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연령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성별 등 통계지표의 도출로 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MZ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세대의 전주시 방문수 증가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타 지역 유동자산의 유입으로 인한 로컬 경제 부흥</a:t>
                      </a:r>
                      <a:endParaRPr lang="en-US" altLang="ko-KR" sz="105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353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기능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현지인 및 방문객 설문조사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통계자료 도출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현대 감성에 맞는 리뷰 및 정보 제공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 사이트 안에서 볼 수 있는 전주시 관광정보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전주시 및 주변지역 코로나 </a:t>
                      </a:r>
                      <a:r>
                        <a:rPr lang="ko-KR" altLang="en-US" sz="105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확산세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추가 </a:t>
                      </a:r>
                      <a:r>
                        <a:rPr lang="ko-KR" altLang="en-US" sz="1050" baseline="0" dirty="0" err="1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확진자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사이트 내 채팅기능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자유게시판</a:t>
                      </a:r>
                      <a:endParaRPr lang="en-US" altLang="ko-KR" sz="1050" baseline="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6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주요 고객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현지 주민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기자단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전주 방문을 계획하고 있는 방문객</a:t>
                      </a:r>
                      <a:endParaRPr lang="en-US" altLang="ko-KR" sz="105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경험과 체험을 중시하는 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MZ</a:t>
                      </a:r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세대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09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서비스 채널</a:t>
                      </a:r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just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PC </a:t>
                      </a:r>
                      <a:r>
                        <a:rPr lang="ko-KR" altLang="en-US" sz="1050" baseline="0" dirty="0" smtClean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웹 사이트</a:t>
                      </a:r>
                      <a:endParaRPr lang="en-US" altLang="ko-KR" sz="1050" baseline="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087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기타</a:t>
                      </a:r>
                      <a:r>
                        <a:rPr lang="en-US" altLang="ko-KR" sz="1050" b="1" dirty="0"/>
                        <a:t>(</a:t>
                      </a:r>
                      <a:r>
                        <a:rPr lang="ko-KR" altLang="en-US" sz="1050" b="1" dirty="0" err="1"/>
                        <a:t>오픈시점</a:t>
                      </a:r>
                      <a:r>
                        <a:rPr lang="ko-KR" altLang="en-US" sz="1050" b="1" dirty="0"/>
                        <a:t> 등</a:t>
                      </a:r>
                      <a:r>
                        <a:rPr lang="en-US" altLang="ko-KR" sz="1050" b="1" dirty="0"/>
                        <a:t>)</a:t>
                      </a:r>
                      <a:endParaRPr lang="ko-KR" altLang="en-US" sz="1050" b="1" dirty="0"/>
                    </a:p>
                  </a:txBody>
                  <a:tcPr marL="68352" marR="68352" marT="34176" marB="341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dirty="0" smtClean="0"/>
                        <a:t>2021</a:t>
                      </a:r>
                      <a:r>
                        <a:rPr lang="ko-KR" altLang="en-US" sz="1050" dirty="0" smtClean="0"/>
                        <a:t>년 </a:t>
                      </a:r>
                      <a:r>
                        <a:rPr lang="en-US" altLang="ko-KR" sz="1050" dirty="0" smtClean="0"/>
                        <a:t>06</a:t>
                      </a:r>
                      <a:r>
                        <a:rPr lang="ko-KR" altLang="en-US" sz="1050" dirty="0" smtClean="0"/>
                        <a:t>월 </a:t>
                      </a:r>
                      <a:r>
                        <a:rPr lang="en-US" altLang="ko-KR" sz="1050" dirty="0" smtClean="0"/>
                        <a:t>28</a:t>
                      </a:r>
                      <a:r>
                        <a:rPr lang="ko-KR" altLang="en-US" sz="1050" dirty="0" smtClean="0"/>
                        <a:t>일</a:t>
                      </a:r>
                      <a:endParaRPr lang="ko-KR" altLang="en-US" sz="1050" dirty="0"/>
                    </a:p>
                  </a:txBody>
                  <a:tcPr marL="68352" marR="68352" marT="34176" marB="3417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97348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4502" y="1006929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근거</a:t>
            </a:r>
            <a:endParaRPr lang="en-US" altLang="ko-KR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636E1FD7-9376-46F1-947F-467B6874A53C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6933E1B5-C08A-4F64-9E14-3221B556E5A2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7232DA2-7BFA-4406-A16F-56425B39A97D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198A5983-6EC3-4D26-95C6-4CBA22CE557A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759872A5-59EB-40B7-BEA3-C5F8DB19E759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MYCOM\Pictures\전주시 메인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92" y="1754648"/>
            <a:ext cx="2333065" cy="15600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MYCOM\Pictures\전주시청 메인.JPG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209" y="1754612"/>
            <a:ext cx="2332800" cy="15601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:\Users\MYCOM\Pictures\전주시청 행사.JP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23" y="1755924"/>
            <a:ext cx="2332800" cy="155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MYCOM\Pictures\전주시 문화관광 메인.JP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033" y="1755924"/>
            <a:ext cx="2332800" cy="155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7" descr="C:\Users\MYCOM\Pictures\전주시 숙소정보.JP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809" y="4544842"/>
            <a:ext cx="2332800" cy="155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MYCOM\Pictures\객관적이고 정형화된 먹거리 정보.JP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923" y="4544842"/>
            <a:ext cx="2332800" cy="155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MYCOM\Pictures\한옥에만 중심된 숙소정보.JPG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633" y="4544842"/>
            <a:ext cx="2332800" cy="1558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0" y="3528532"/>
            <a:ext cx="1219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스퀘어 ExtraBold"/>
              </a:rPr>
              <a:t>1.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스퀘어 ExtraBold"/>
              </a:rPr>
              <a:t>코로나정보</a:t>
            </a:r>
            <a:r>
              <a:rPr lang="en-US" altLang="ko-KR" sz="1200" dirty="0" smtClean="0">
                <a:latin typeface="나눔고딕" panose="020D0604000000000000" pitchFamily="50" charset="-127"/>
                <a:ea typeface="나눔스퀘어 ExtraBold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스퀘어 ExtraBold"/>
              </a:rPr>
              <a:t>식당</a:t>
            </a:r>
            <a:r>
              <a:rPr lang="en-US" altLang="ko-KR" sz="1200" dirty="0" smtClean="0">
                <a:latin typeface="나눔고딕" panose="020D0604000000000000" pitchFamily="50" charset="-127"/>
                <a:ea typeface="나눔스퀘어 ExtraBold"/>
              </a:rPr>
              <a:t>, </a:t>
            </a:r>
            <a:r>
              <a:rPr lang="ko-KR" altLang="en-US" sz="1200" dirty="0" smtClean="0">
                <a:latin typeface="나눔고딕" panose="020D0604000000000000" pitchFamily="50" charset="-127"/>
                <a:ea typeface="나눔스퀘어 ExtraBold"/>
              </a:rPr>
              <a:t>숙소 등의 정보가 분할되어 가시성이 떨어짐</a:t>
            </a:r>
            <a:r>
              <a:rPr lang="en-US" altLang="ko-KR" sz="1200" dirty="0" smtClean="0">
                <a:latin typeface="나눔고딕" panose="020D0604000000000000" pitchFamily="50" charset="-127"/>
                <a:ea typeface="나눔스퀘어 ExtraBold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스퀘어 ExtraBol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3992796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나눔고딕" panose="020D0604000000000000" pitchFamily="50" charset="-127"/>
                <a:ea typeface="나눔스퀘어 ExtraBold"/>
              </a:rPr>
              <a:t>2.</a:t>
            </a:r>
            <a:r>
              <a:rPr lang="ko-KR" altLang="ko-KR" sz="1200" dirty="0">
                <a:ea typeface="나눔스퀘어 ExtraBold"/>
              </a:rPr>
              <a:t> 객관적으로 정형화 된 문서형식의 정보만 제공됨</a:t>
            </a:r>
            <a:endParaRPr lang="ko-KR" altLang="en-US" sz="1200" dirty="0">
              <a:latin typeface="나눔고딕" panose="020D0604000000000000" pitchFamily="50" charset="-127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74191488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6107" y="100692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기간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6279F9D6-D0FF-42CB-BFFC-38C16621D97E}"/>
              </a:ext>
            </a:extLst>
          </p:cNvPr>
          <p:cNvCxnSpPr/>
          <p:nvPr/>
        </p:nvCxnSpPr>
        <p:spPr>
          <a:xfrm flipV="1">
            <a:off x="3211190" y="217045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D0E486E7-99F8-4B96-A539-B502708D68F4}"/>
              </a:ext>
            </a:extLst>
          </p:cNvPr>
          <p:cNvCxnSpPr>
            <a:cxnSpLocks/>
          </p:cNvCxnSpPr>
          <p:nvPr/>
        </p:nvCxnSpPr>
        <p:spPr>
          <a:xfrm flipV="1">
            <a:off x="5727691" y="217045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0E7ACBD-6B13-4D0A-BA48-B5C9AE531D75}"/>
              </a:ext>
            </a:extLst>
          </p:cNvPr>
          <p:cNvSpPr txBox="1"/>
          <p:nvPr/>
        </p:nvSpPr>
        <p:spPr>
          <a:xfrm>
            <a:off x="5727691" y="2149886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2021.06.03~06.04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8D6A562-4668-49A2-B35A-E5D0467AA9FA}"/>
              </a:ext>
            </a:extLst>
          </p:cNvPr>
          <p:cNvSpPr txBox="1"/>
          <p:nvPr/>
        </p:nvSpPr>
        <p:spPr>
          <a:xfrm>
            <a:off x="4288226" y="4036553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2021.05.31~06.03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49EE5965-97F9-494A-A466-7144992EFAF8}"/>
              </a:ext>
            </a:extLst>
          </p:cNvPr>
          <p:cNvSpPr txBox="1"/>
          <p:nvPr/>
        </p:nvSpPr>
        <p:spPr>
          <a:xfrm>
            <a:off x="3286131" y="2149886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2021.05.26~05.31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E515DD9-EB57-45BE-AEDF-EFDA54E5A465}"/>
              </a:ext>
            </a:extLst>
          </p:cNvPr>
          <p:cNvSpPr txBox="1"/>
          <p:nvPr/>
        </p:nvSpPr>
        <p:spPr>
          <a:xfrm>
            <a:off x="1726365" y="4043103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2021.05.26~05.31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15495D4-3B6D-473A-ACCA-A332B35E8CB0}"/>
              </a:ext>
            </a:extLst>
          </p:cNvPr>
          <p:cNvSpPr txBox="1"/>
          <p:nvPr/>
        </p:nvSpPr>
        <p:spPr>
          <a:xfrm>
            <a:off x="724271" y="2149886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2021.05.24~05.26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AC6747A-AF33-47E0-BFCB-FE89488CE969}"/>
              </a:ext>
            </a:extLst>
          </p:cNvPr>
          <p:cNvSpPr txBox="1"/>
          <p:nvPr/>
        </p:nvSpPr>
        <p:spPr>
          <a:xfrm>
            <a:off x="1746971" y="4486043"/>
            <a:ext cx="1332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보안문제 수정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08FF78D9-18B3-4121-81A3-7BD6EACEFC95}"/>
              </a:ext>
            </a:extLst>
          </p:cNvPr>
          <p:cNvCxnSpPr/>
          <p:nvPr/>
        </p:nvCxnSpPr>
        <p:spPr>
          <a:xfrm>
            <a:off x="609969" y="217045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FD7AC5B6-1D2C-4055-959D-7CA8C46045A5}"/>
              </a:ext>
            </a:extLst>
          </p:cNvPr>
          <p:cNvSpPr txBox="1"/>
          <p:nvPr/>
        </p:nvSpPr>
        <p:spPr>
          <a:xfrm>
            <a:off x="4425606" y="4526913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디자인 수정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B42E4F7A-B7AE-4538-8DFF-710E85A05EB1}"/>
              </a:ext>
            </a:extLst>
          </p:cNvPr>
          <p:cNvSpPr txBox="1"/>
          <p:nvPr/>
        </p:nvSpPr>
        <p:spPr>
          <a:xfrm>
            <a:off x="726375" y="2590584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프로젝트 분석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25414184-5CDF-4A3A-949C-2EE373C14D26}"/>
              </a:ext>
            </a:extLst>
          </p:cNvPr>
          <p:cNvSpPr/>
          <p:nvPr/>
        </p:nvSpPr>
        <p:spPr>
          <a:xfrm>
            <a:off x="6116093" y="2570317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C41769D7-4838-429E-97C0-714931286278}"/>
              </a:ext>
            </a:extLst>
          </p:cNvPr>
          <p:cNvSpPr txBox="1"/>
          <p:nvPr/>
        </p:nvSpPr>
        <p:spPr>
          <a:xfrm>
            <a:off x="3302306" y="2542717"/>
            <a:ext cx="960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 정리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488936AF-91DE-4A34-A8DE-7ABE44AC1E89}"/>
              </a:ext>
            </a:extLst>
          </p:cNvPr>
          <p:cNvSpPr txBox="1"/>
          <p:nvPr/>
        </p:nvSpPr>
        <p:spPr>
          <a:xfrm>
            <a:off x="5819372" y="2542721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&amp; UX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개선 및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기능테스트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="" xmlns:a16="http://schemas.microsoft.com/office/drawing/2014/main" id="{B5507ED0-5A86-4D0C-B4AF-33D71AE9621D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="" xmlns:a16="http://schemas.microsoft.com/office/drawing/2014/main" id="{186E1313-0CF7-4EAE-A299-2C83963FF7B0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="" xmlns:a16="http://schemas.microsoft.com/office/drawing/2014/main" id="{2D6B5823-214C-4E1A-AC31-C94F83BB3D4A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="" xmlns:a16="http://schemas.microsoft.com/office/drawing/2014/main" id="{2BC0822F-E8C2-49B0-B1ED-6134BFD976BC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="" xmlns:a16="http://schemas.microsoft.com/office/drawing/2014/main" id="{4E247FC5-6A6E-41C6-8377-5D246585B3A4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8D6A562-4668-49A2-B35A-E5D0467AA9FA}"/>
              </a:ext>
            </a:extLst>
          </p:cNvPr>
          <p:cNvSpPr txBox="1"/>
          <p:nvPr/>
        </p:nvSpPr>
        <p:spPr>
          <a:xfrm>
            <a:off x="6704385" y="4036553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2021.06.07~06.11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D7AC5B6-1D2C-4055-959D-7CA8C46045A5}"/>
              </a:ext>
            </a:extLst>
          </p:cNvPr>
          <p:cNvSpPr txBox="1"/>
          <p:nvPr/>
        </p:nvSpPr>
        <p:spPr>
          <a:xfrm>
            <a:off x="6841765" y="4526913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 구현사항 구현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D0E486E7-99F8-4B96-A539-B502708D68F4}"/>
              </a:ext>
            </a:extLst>
          </p:cNvPr>
          <p:cNvCxnSpPr>
            <a:cxnSpLocks/>
          </p:cNvCxnSpPr>
          <p:nvPr/>
        </p:nvCxnSpPr>
        <p:spPr>
          <a:xfrm flipV="1">
            <a:off x="8120576" y="217045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0E7ACBD-6B13-4D0A-BA48-B5C9AE531D75}"/>
              </a:ext>
            </a:extLst>
          </p:cNvPr>
          <p:cNvSpPr txBox="1"/>
          <p:nvPr/>
        </p:nvSpPr>
        <p:spPr>
          <a:xfrm>
            <a:off x="8120576" y="2149886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2021.06.14~06.18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25414184-5CDF-4A3A-949C-2EE373C14D26}"/>
              </a:ext>
            </a:extLst>
          </p:cNvPr>
          <p:cNvSpPr/>
          <p:nvPr/>
        </p:nvSpPr>
        <p:spPr>
          <a:xfrm>
            <a:off x="8508978" y="2570317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488936AF-91DE-4A34-A8DE-7ABE44AC1E89}"/>
              </a:ext>
            </a:extLst>
          </p:cNvPr>
          <p:cNvSpPr txBox="1"/>
          <p:nvPr/>
        </p:nvSpPr>
        <p:spPr>
          <a:xfrm>
            <a:off x="8212257" y="2542721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오류사항 수정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미 구현사항 구현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28D6A562-4668-49A2-B35A-E5D0467AA9FA}"/>
              </a:ext>
            </a:extLst>
          </p:cNvPr>
          <p:cNvSpPr txBox="1"/>
          <p:nvPr/>
        </p:nvSpPr>
        <p:spPr>
          <a:xfrm>
            <a:off x="9371168" y="4036553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2021.06.21~06.25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FD7AC5B6-1D2C-4055-959D-7CA8C46045A5}"/>
              </a:ext>
            </a:extLst>
          </p:cNvPr>
          <p:cNvSpPr txBox="1"/>
          <p:nvPr/>
        </p:nvSpPr>
        <p:spPr>
          <a:xfrm>
            <a:off x="9508548" y="4526913"/>
            <a:ext cx="1768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최종 기능테스트 및 </a:t>
            </a:r>
            <a:endParaRPr lang="en-US" altLang="ko-KR" sz="1600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오류사항 수정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="" xmlns:a16="http://schemas.microsoft.com/office/drawing/2014/main" id="{094BCC9A-102D-4A7A-9DAC-9D26D8AFE896}"/>
              </a:ext>
            </a:extLst>
          </p:cNvPr>
          <p:cNvCxnSpPr/>
          <p:nvPr/>
        </p:nvCxnSpPr>
        <p:spPr>
          <a:xfrm flipV="1">
            <a:off x="9325187" y="3645713"/>
            <a:ext cx="0" cy="146597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094BCC9A-102D-4A7A-9DAC-9D26D8AFE896}"/>
              </a:ext>
            </a:extLst>
          </p:cNvPr>
          <p:cNvCxnSpPr/>
          <p:nvPr/>
        </p:nvCxnSpPr>
        <p:spPr>
          <a:xfrm flipV="1">
            <a:off x="6660843" y="3645713"/>
            <a:ext cx="0" cy="146597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="" xmlns:a16="http://schemas.microsoft.com/office/drawing/2014/main" id="{094BCC9A-102D-4A7A-9DAC-9D26D8AFE896}"/>
              </a:ext>
            </a:extLst>
          </p:cNvPr>
          <p:cNvCxnSpPr/>
          <p:nvPr/>
        </p:nvCxnSpPr>
        <p:spPr>
          <a:xfrm flipV="1">
            <a:off x="4244684" y="3645713"/>
            <a:ext cx="0" cy="146597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="" xmlns:a16="http://schemas.microsoft.com/office/drawing/2014/main" id="{094BCC9A-102D-4A7A-9DAC-9D26D8AFE896}"/>
              </a:ext>
            </a:extLst>
          </p:cNvPr>
          <p:cNvCxnSpPr/>
          <p:nvPr/>
        </p:nvCxnSpPr>
        <p:spPr>
          <a:xfrm flipV="1">
            <a:off x="1664288" y="3644169"/>
            <a:ext cx="0" cy="1465975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1A73D10F-CFD0-45B4-B0EC-2F5121E25594}"/>
              </a:ext>
            </a:extLst>
          </p:cNvPr>
          <p:cNvCxnSpPr/>
          <p:nvPr/>
        </p:nvCxnSpPr>
        <p:spPr>
          <a:xfrm>
            <a:off x="0" y="3662363"/>
            <a:ext cx="12192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1496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2CB2108-33B1-4E2F-A348-72DD97455EBF}"/>
              </a:ext>
            </a:extLst>
          </p:cNvPr>
          <p:cNvSpPr txBox="1"/>
          <p:nvPr/>
        </p:nvSpPr>
        <p:spPr>
          <a:xfrm>
            <a:off x="1312410" y="4603351"/>
            <a:ext cx="341632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주석처리 미흡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코드정리 미흡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색인 시 색인 시간 고려하지 않음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F6C716C-D670-4064-85AF-969AF2185344}"/>
              </a:ext>
            </a:extLst>
          </p:cNvPr>
          <p:cNvSpPr txBox="1"/>
          <p:nvPr/>
        </p:nvSpPr>
        <p:spPr>
          <a:xfrm>
            <a:off x="6723920" y="4784911"/>
            <a:ext cx="365997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전자정부 </a:t>
            </a:r>
            <a:r>
              <a:rPr lang="en-US" altLang="ko-KR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UX </a:t>
            </a: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가이드라인 미 준수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B3AB6497-72D3-46D1-9AB5-900ECBFFC48E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3EDBFB4-E87D-47B0-8F34-D91E68082751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282EC06B-2A89-4A94-8F5F-EFB85A26DECC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FCA6110-A1B9-4CC7-B633-F81D11E8469F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8F35016-4B85-4B95-BA01-442DCA85111F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\\192.168.0.115\3차 프로젝트\ppt 사진\마인드맵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30" y="1191595"/>
            <a:ext cx="10168028" cy="508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D8EBEEA-2588-4D34-BAB0-F3169A82AE5C}"/>
              </a:ext>
            </a:extLst>
          </p:cNvPr>
          <p:cNvSpPr txBox="1"/>
          <p:nvPr/>
        </p:nvSpPr>
        <p:spPr>
          <a:xfrm>
            <a:off x="1005686" y="1006929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분석</a:t>
            </a:r>
          </a:p>
        </p:txBody>
      </p:sp>
    </p:spTree>
    <p:extLst>
      <p:ext uri="{BB962C8B-B14F-4D97-AF65-F5344CB8AC3E}">
        <p14:creationId xmlns:p14="http://schemas.microsoft.com/office/powerpoint/2010/main" val="23722339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D8EBEEA-2588-4D34-BAB0-F3169A82AE5C}"/>
              </a:ext>
            </a:extLst>
          </p:cNvPr>
          <p:cNvSpPr txBox="1"/>
          <p:nvPr/>
        </p:nvSpPr>
        <p:spPr>
          <a:xfrm>
            <a:off x="1005686" y="1006929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분석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E00817BD-AAD3-4A0D-9ACA-E46F4851D096}"/>
              </a:ext>
            </a:extLst>
          </p:cNvPr>
          <p:cNvSpPr/>
          <p:nvPr/>
        </p:nvSpPr>
        <p:spPr>
          <a:xfrm>
            <a:off x="6149733" y="4451727"/>
            <a:ext cx="5173334" cy="2091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295215A-4390-4A89-93E5-1F4F2EEE3E55}"/>
              </a:ext>
            </a:extLst>
          </p:cNvPr>
          <p:cNvSpPr/>
          <p:nvPr/>
        </p:nvSpPr>
        <p:spPr>
          <a:xfrm>
            <a:off x="876594" y="1844267"/>
            <a:ext cx="5173334" cy="20919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AA16F494-A867-4728-BB13-667EEFBAC389}"/>
              </a:ext>
            </a:extLst>
          </p:cNvPr>
          <p:cNvSpPr/>
          <p:nvPr/>
        </p:nvSpPr>
        <p:spPr>
          <a:xfrm>
            <a:off x="6149733" y="1844267"/>
            <a:ext cx="5173334" cy="20919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91847588-CCCA-49D9-92BF-1B87DFEC9C60}"/>
              </a:ext>
            </a:extLst>
          </p:cNvPr>
          <p:cNvSpPr/>
          <p:nvPr/>
        </p:nvSpPr>
        <p:spPr>
          <a:xfrm>
            <a:off x="868933" y="4451727"/>
            <a:ext cx="5173334" cy="20919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45F5457A-FD5E-4516-87F5-9D7ED2EC1C72}"/>
              </a:ext>
            </a:extLst>
          </p:cNvPr>
          <p:cNvSpPr txBox="1"/>
          <p:nvPr/>
        </p:nvSpPr>
        <p:spPr>
          <a:xfrm>
            <a:off x="1419677" y="1979648"/>
            <a:ext cx="4167119" cy="129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사용자의 정보 보호 미흡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보안에 취약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관리자 권한 부족으로 인한 보호정책 미흡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FA70118A-2185-4A22-88CB-3505CD648A7A}"/>
              </a:ext>
            </a:extLst>
          </p:cNvPr>
          <p:cNvSpPr txBox="1"/>
          <p:nvPr/>
        </p:nvSpPr>
        <p:spPr>
          <a:xfrm>
            <a:off x="6624715" y="1979648"/>
            <a:ext cx="4580823" cy="129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가시성이 떨어짐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색상의 부조화로 인해 사용자에게 피로감을 줌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단순한 </a:t>
            </a: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디자인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2CB2108-33B1-4E2F-A348-72DD97455EBF}"/>
              </a:ext>
            </a:extLst>
          </p:cNvPr>
          <p:cNvSpPr txBox="1"/>
          <p:nvPr/>
        </p:nvSpPr>
        <p:spPr>
          <a:xfrm>
            <a:off x="1419676" y="4585824"/>
            <a:ext cx="3339713" cy="129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주석처리 미흡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코드정리 미흡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색인 시 색인 시간 고려하지 않음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F6C716C-D670-4064-85AF-969AF2185344}"/>
              </a:ext>
            </a:extLst>
          </p:cNvPr>
          <p:cNvSpPr txBox="1"/>
          <p:nvPr/>
        </p:nvSpPr>
        <p:spPr>
          <a:xfrm>
            <a:off x="6709840" y="4761664"/>
            <a:ext cx="3577906" cy="491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전자정부 </a:t>
            </a:r>
            <a:r>
              <a:rPr lang="en-US" altLang="ko-KR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 UX </a:t>
            </a:r>
            <a:r>
              <a:rPr lang="ko-KR" altLang="en-US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가이드라인 미 준수</a:t>
            </a:r>
            <a:endParaRPr lang="en-US" altLang="ko-KR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CD3946C-164F-4233-BCB5-70CB9B0F29F3}"/>
              </a:ext>
            </a:extLst>
          </p:cNvPr>
          <p:cNvSpPr/>
          <p:nvPr/>
        </p:nvSpPr>
        <p:spPr>
          <a:xfrm>
            <a:off x="2060977" y="1550377"/>
            <a:ext cx="2538197" cy="254785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601B41D5-1AC7-4AB0-992A-6BDF2D950052}"/>
              </a:ext>
            </a:extLst>
          </p:cNvPr>
          <p:cNvSpPr/>
          <p:nvPr/>
        </p:nvSpPr>
        <p:spPr>
          <a:xfrm>
            <a:off x="7452496" y="1550377"/>
            <a:ext cx="2538197" cy="254785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D5B5C475-644D-4C2B-9FAB-95F41875D11A}"/>
              </a:ext>
            </a:extLst>
          </p:cNvPr>
          <p:cNvSpPr/>
          <p:nvPr/>
        </p:nvSpPr>
        <p:spPr>
          <a:xfrm>
            <a:off x="7452496" y="4135715"/>
            <a:ext cx="2538197" cy="254785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3B2C9190-23FE-4675-B6A8-6D2BCE92EE8C}"/>
              </a:ext>
            </a:extLst>
          </p:cNvPr>
          <p:cNvSpPr/>
          <p:nvPr/>
        </p:nvSpPr>
        <p:spPr>
          <a:xfrm>
            <a:off x="2060977" y="4135715"/>
            <a:ext cx="2538197" cy="254785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B3AB6497-72D3-46D1-9AB5-900ECBFFC48E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23EDBFB4-E87D-47B0-8F34-D91E68082751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282EC06B-2A89-4A94-8F5F-EFB85A26DECC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1FCA6110-A1B9-4CC7-B633-F81D11E8469F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8F35016-4B85-4B95-BA01-442DCA85111F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8510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근거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D4EDA3B-6EC9-424C-A430-C01F9EA41AF1}"/>
              </a:ext>
            </a:extLst>
          </p:cNvPr>
          <p:cNvSpPr/>
          <p:nvPr/>
        </p:nvSpPr>
        <p:spPr>
          <a:xfrm>
            <a:off x="4022050" y="1327798"/>
            <a:ext cx="952960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D9CA56F-DA35-4749-8D85-44C2893541FF}"/>
              </a:ext>
            </a:extLst>
          </p:cNvPr>
          <p:cNvSpPr/>
          <p:nvPr/>
        </p:nvSpPr>
        <p:spPr>
          <a:xfrm>
            <a:off x="497501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A1A2F5C-E951-431B-A21B-D42C8B3887C5}"/>
              </a:ext>
            </a:extLst>
          </p:cNvPr>
          <p:cNvSpPr/>
          <p:nvPr/>
        </p:nvSpPr>
        <p:spPr>
          <a:xfrm>
            <a:off x="688093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DBC14E-A4A0-4154-BE48-04149D041913}"/>
              </a:ext>
            </a:extLst>
          </p:cNvPr>
          <p:cNvSpPr/>
          <p:nvPr/>
        </p:nvSpPr>
        <p:spPr>
          <a:xfrm>
            <a:off x="592797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B9C12115-9757-435A-AF45-94C16032CC94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78167294-8F91-454E-9105-C2B39E93212F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FBEBA6F1-4758-4AB7-B04D-D2DD5EF6CA1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92A2D2B-0B99-4C9A-B392-899C659E5B61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BE484E98-2D4F-4A82-89A7-6680872DE22E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MYCOM\Desktop\3차 프로젝트\1캡쳐\시큐어 코딩 가이드라인 표지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6" y="1833564"/>
            <a:ext cx="3126974" cy="424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YCOM\Desktop\3차 프로젝트\1캡쳐\시큐어코딩 목차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801" y="1833564"/>
            <a:ext cx="3179527" cy="424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YCOM\Desktop\3차 프로젝트\1캡쳐\시큐어코딩 목차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221" y="1833564"/>
            <a:ext cx="3198790" cy="424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922249" y="6102519"/>
            <a:ext cx="4555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행정안전부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JAVA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시큐어코딩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가이드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2012.09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개정판 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7371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D4EDA3B-6EC9-424C-A430-C01F9EA41AF1}"/>
              </a:ext>
            </a:extLst>
          </p:cNvPr>
          <p:cNvSpPr/>
          <p:nvPr/>
        </p:nvSpPr>
        <p:spPr>
          <a:xfrm>
            <a:off x="4022050" y="1327798"/>
            <a:ext cx="952960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D9CA56F-DA35-4749-8D85-44C2893541FF}"/>
              </a:ext>
            </a:extLst>
          </p:cNvPr>
          <p:cNvSpPr/>
          <p:nvPr/>
        </p:nvSpPr>
        <p:spPr>
          <a:xfrm>
            <a:off x="497501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A1A2F5C-E951-431B-A21B-D42C8B3887C5}"/>
              </a:ext>
            </a:extLst>
          </p:cNvPr>
          <p:cNvSpPr/>
          <p:nvPr/>
        </p:nvSpPr>
        <p:spPr>
          <a:xfrm>
            <a:off x="688093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DBC14E-A4A0-4154-BE48-04149D041913}"/>
              </a:ext>
            </a:extLst>
          </p:cNvPr>
          <p:cNvSpPr/>
          <p:nvPr/>
        </p:nvSpPr>
        <p:spPr>
          <a:xfrm>
            <a:off x="592797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B9C12115-9757-435A-AF45-94C16032CC94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78167294-8F91-454E-9105-C2B39E93212F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FBEBA6F1-4758-4AB7-B04D-D2DD5EF6CA1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92A2D2B-0B99-4C9A-B392-899C659E5B61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BE484E98-2D4F-4A82-89A7-6680872DE22E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138" y="2447925"/>
            <a:ext cx="8277225" cy="137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03" y="4352924"/>
            <a:ext cx="10334625" cy="1682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451490" y="2109371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04044" y="4014370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2581275" y="2314575"/>
            <a:ext cx="1038225" cy="12096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571626" y="4554707"/>
            <a:ext cx="3124200" cy="125253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922249" y="6102519"/>
            <a:ext cx="4223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 구현사항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md5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복호화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방지를 위한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삽입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5076" y="1940094"/>
            <a:ext cx="2563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md5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통한 패스워드 암호화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37791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보안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D4EDA3B-6EC9-424C-A430-C01F9EA41AF1}"/>
              </a:ext>
            </a:extLst>
          </p:cNvPr>
          <p:cNvSpPr/>
          <p:nvPr/>
        </p:nvSpPr>
        <p:spPr>
          <a:xfrm>
            <a:off x="4022050" y="1327798"/>
            <a:ext cx="952960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D9CA56F-DA35-4749-8D85-44C2893541FF}"/>
              </a:ext>
            </a:extLst>
          </p:cNvPr>
          <p:cNvSpPr/>
          <p:nvPr/>
        </p:nvSpPr>
        <p:spPr>
          <a:xfrm>
            <a:off x="497501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A1A2F5C-E951-431B-A21B-D42C8B3887C5}"/>
              </a:ext>
            </a:extLst>
          </p:cNvPr>
          <p:cNvSpPr/>
          <p:nvPr/>
        </p:nvSpPr>
        <p:spPr>
          <a:xfrm>
            <a:off x="688093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DBC14E-A4A0-4154-BE48-04149D041913}"/>
              </a:ext>
            </a:extLst>
          </p:cNvPr>
          <p:cNvSpPr/>
          <p:nvPr/>
        </p:nvSpPr>
        <p:spPr>
          <a:xfrm>
            <a:off x="592797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B9C12115-9757-435A-AF45-94C16032CC94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78167294-8F91-454E-9105-C2B39E93212F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FBEBA6F1-4758-4AB7-B04D-D2DD5EF6CA1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92A2D2B-0B99-4C9A-B392-899C659E5B61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BE484E98-2D4F-4A82-89A7-6680872DE22E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5076" y="1940094"/>
            <a:ext cx="3197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SHA-2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암호화 알고리즘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SALT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값 사용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362" name="Picture 2" descr="C:\Users\MYCOM\Desktop\3차 프로젝트\1캡쳐\pw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831"/>
          <a:stretch/>
        </p:blipFill>
        <p:spPr bwMode="auto">
          <a:xfrm>
            <a:off x="854774" y="4345666"/>
            <a:ext cx="10896917" cy="175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086" y="2447925"/>
            <a:ext cx="9410174" cy="146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451490" y="2109371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04044" y="4014370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23324" y="2888344"/>
            <a:ext cx="3016333" cy="8415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69805" y="4833257"/>
            <a:ext cx="3763452" cy="10737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0895502" y="4352923"/>
            <a:ext cx="907079" cy="15541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3" name="Picture 3" descr="C:\Users\MYCOM\Desktop\3차 프로젝트\1캡쳐\암호화 알고리즘 변경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40" y="2404383"/>
            <a:ext cx="6077428" cy="156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 36"/>
          <p:cNvSpPr/>
          <p:nvPr/>
        </p:nvSpPr>
        <p:spPr>
          <a:xfrm>
            <a:off x="6299454" y="2743200"/>
            <a:ext cx="3163859" cy="4377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4716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근거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B9C12115-9757-435A-AF45-94C16032CC94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78167294-8F91-454E-9105-C2B39E93212F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FBEBA6F1-4758-4AB7-B04D-D2DD5EF6CA1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92A2D2B-0B99-4C9A-B392-899C659E5B61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BE484E98-2D4F-4A82-89A7-6680872DE22E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6D4EDA3B-6EC9-424C-A430-C01F9EA41AF1}"/>
              </a:ext>
            </a:extLst>
          </p:cNvPr>
          <p:cNvSpPr/>
          <p:nvPr/>
        </p:nvSpPr>
        <p:spPr>
          <a:xfrm>
            <a:off x="4022050" y="1376535"/>
            <a:ext cx="952960" cy="262800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D9CA56F-DA35-4749-8D85-44C2893541FF}"/>
              </a:ext>
            </a:extLst>
          </p:cNvPr>
          <p:cNvSpPr/>
          <p:nvPr/>
        </p:nvSpPr>
        <p:spPr>
          <a:xfrm>
            <a:off x="4975010" y="1327798"/>
            <a:ext cx="952960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3A1A2F5C-E951-431B-A21B-D42C8B3887C5}"/>
              </a:ext>
            </a:extLst>
          </p:cNvPr>
          <p:cNvSpPr/>
          <p:nvPr/>
        </p:nvSpPr>
        <p:spPr>
          <a:xfrm>
            <a:off x="688093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D8DBC14E-A4A0-4154-BE48-04149D041913}"/>
              </a:ext>
            </a:extLst>
          </p:cNvPr>
          <p:cNvSpPr/>
          <p:nvPr/>
        </p:nvSpPr>
        <p:spPr>
          <a:xfrm>
            <a:off x="592797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 descr="C:\Users\MYCOM\Desktop\3차 프로젝트\1캡쳐\웹디자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6" y="2070553"/>
            <a:ext cx="5200924" cy="390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22249" y="6102519"/>
            <a:ext cx="217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웹 디자인 가이드라인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 </a:t>
            </a:r>
            <a:r>
              <a:rPr lang="en-US" altLang="ko-KR" sz="1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github</a:t>
            </a:r>
            <a:endParaRPr lang="ko-KR" altLang="en-US" sz="1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316" name="Picture 4" descr="C:\Users\MYCOM\Desktop\3차 프로젝트\1캡쳐\디자인 가이드라인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2070553"/>
            <a:ext cx="4769867" cy="392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6553199" y="6102519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UI&amp;UX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 가이드라인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 </a:t>
            </a:r>
            <a:r>
              <a:rPr lang="en-US" altLang="ko-KR" sz="12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㈜</a:t>
            </a:r>
            <a:r>
              <a:rPr lang="ko-KR" altLang="en-US" sz="12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이니션</a:t>
            </a:r>
            <a:r>
              <a:rPr lang="ko-KR" altLang="en-US" sz="1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84290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1069803" y="2136291"/>
            <a:ext cx="2635200" cy="1756800"/>
            <a:chOff x="2593950" y="2434200"/>
            <a:chExt cx="2635200" cy="28087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0" name="Picture 3" descr="C:\Users\MYCOM\Desktop\3차 프로젝트\ppt 사진\2차 프로젝트\메인2.JPG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950" y="3486150"/>
              <a:ext cx="2635200" cy="175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C:\Users\MYCOM\Desktop\3차 프로젝트\ppt 사진\2차 프로젝트\메인.JPG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950" y="2434200"/>
              <a:ext cx="2635200" cy="175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직사각형 51"/>
          <p:cNvSpPr>
            <a:spLocks/>
          </p:cNvSpPr>
          <p:nvPr/>
        </p:nvSpPr>
        <p:spPr>
          <a:xfrm>
            <a:off x="1069803" y="2136291"/>
            <a:ext cx="2635200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3" y="1006929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디자인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6D4EDA3B-6EC9-424C-A430-C01F9EA41AF1}"/>
              </a:ext>
            </a:extLst>
          </p:cNvPr>
          <p:cNvSpPr/>
          <p:nvPr/>
        </p:nvSpPr>
        <p:spPr>
          <a:xfrm>
            <a:off x="4022050" y="1376535"/>
            <a:ext cx="952960" cy="262800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D9CA56F-DA35-4749-8D85-44C2893541FF}"/>
              </a:ext>
            </a:extLst>
          </p:cNvPr>
          <p:cNvSpPr/>
          <p:nvPr/>
        </p:nvSpPr>
        <p:spPr>
          <a:xfrm>
            <a:off x="4975010" y="1327798"/>
            <a:ext cx="952960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A1A2F5C-E951-431B-A21B-D42C8B3887C5}"/>
              </a:ext>
            </a:extLst>
          </p:cNvPr>
          <p:cNvSpPr/>
          <p:nvPr/>
        </p:nvSpPr>
        <p:spPr>
          <a:xfrm>
            <a:off x="688093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D8DBC14E-A4A0-4154-BE48-04149D041913}"/>
              </a:ext>
            </a:extLst>
          </p:cNvPr>
          <p:cNvSpPr/>
          <p:nvPr/>
        </p:nvSpPr>
        <p:spPr>
          <a:xfrm>
            <a:off x="592797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A610043D-1EBD-4A3A-AC41-54A7DD050B3F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8B3BB701-A8E6-4ED4-80FE-CC59471F1A6F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55DF96EB-EC90-4ADF-A7FC-465569626354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AC6BDC09-0758-4793-9D37-6EBEDFEF0485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A4550AD3-58D3-4CD4-8DCB-2C45A1BB5476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83623" y="1778699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83622" y="3994179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4763729" y="2128053"/>
            <a:ext cx="2635201" cy="1746000"/>
            <a:chOff x="3976007" y="-2076450"/>
            <a:chExt cx="2635201" cy="2635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7" name="Picture 4" descr="C:\Users\MYCOM\Desktop\3차 프로젝트\ppt 사진\2차 프로젝트\회원가입1.JPG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008" y="-2076450"/>
              <a:ext cx="2635200" cy="175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5" descr="C:\Users\MYCOM\Desktop\3차 프로젝트\ppt 사진\2차 프로젝트\회원가입2.JPG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" r="657"/>
            <a:stretch/>
          </p:blipFill>
          <p:spPr bwMode="auto">
            <a:xfrm>
              <a:off x="3976007" y="-1198050"/>
              <a:ext cx="2635201" cy="175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8538726" y="2117253"/>
            <a:ext cx="2624400" cy="1736900"/>
            <a:chOff x="4844578" y="-1027021"/>
            <a:chExt cx="2635200" cy="25906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0" name="Picture 6" descr="C:\Users\MYCOM\Desktop\3차 프로젝트\ppt 사진\2차 프로젝트\글목록1.JPG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578" y="-1027021"/>
              <a:ext cx="2635200" cy="17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7" descr="C:\Users\MYCOM\Desktop\3차 프로젝트\ppt 사진\2차 프로젝트\글목록2.JPG"/>
            <p:cNvPicPr>
              <a:picLocks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81"/>
            <a:stretch/>
          </p:blipFill>
          <p:spPr bwMode="auto">
            <a:xfrm>
              <a:off x="4844578" y="-193145"/>
              <a:ext cx="2635200" cy="17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직사각형 52"/>
          <p:cNvSpPr>
            <a:spLocks/>
          </p:cNvSpPr>
          <p:nvPr/>
        </p:nvSpPr>
        <p:spPr>
          <a:xfrm>
            <a:off x="4773033" y="2117253"/>
            <a:ext cx="2635200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>
            <a:spLocks/>
          </p:cNvSpPr>
          <p:nvPr/>
        </p:nvSpPr>
        <p:spPr>
          <a:xfrm>
            <a:off x="8518178" y="2112436"/>
            <a:ext cx="2635200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>
            <a:spLocks/>
          </p:cNvSpPr>
          <p:nvPr/>
        </p:nvSpPr>
        <p:spPr>
          <a:xfrm>
            <a:off x="1055328" y="4332733"/>
            <a:ext cx="2635200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>
            <a:spLocks/>
          </p:cNvSpPr>
          <p:nvPr/>
        </p:nvSpPr>
        <p:spPr>
          <a:xfrm>
            <a:off x="4763730" y="4332733"/>
            <a:ext cx="2635200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>
            <a:spLocks/>
          </p:cNvSpPr>
          <p:nvPr/>
        </p:nvSpPr>
        <p:spPr>
          <a:xfrm>
            <a:off x="8538726" y="4332733"/>
            <a:ext cx="2635200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1026300" y="1773882"/>
            <a:ext cx="2999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가시성을 고려한 디자인으로 변경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2" name="Picture 2" descr="C:\Users\MYCOM\Desktop\3차 프로젝트\1캡쳐\메인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3" y="4332733"/>
            <a:ext cx="2635200" cy="18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C:\Users\MYCOM\Desktop\3차 프로젝트\1캡쳐\3.5 글목록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983" y="4351402"/>
            <a:ext cx="2620800" cy="173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Users\MYCOM\Desktop\3차 프로젝트\1캡쳐\join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70" y="4361488"/>
            <a:ext cx="2629059" cy="172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254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3C3F474-546E-42E1-BBE6-1F723E8BF5B8}"/>
              </a:ext>
            </a:extLst>
          </p:cNvPr>
          <p:cNvSpPr txBox="1"/>
          <p:nvPr/>
        </p:nvSpPr>
        <p:spPr>
          <a:xfrm>
            <a:off x="537516" y="2237079"/>
            <a:ext cx="20120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0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CBCD7F8-DAF5-45CB-8371-77F4EADF324E}"/>
              </a:ext>
            </a:extLst>
          </p:cNvPr>
          <p:cNvSpPr/>
          <p:nvPr/>
        </p:nvSpPr>
        <p:spPr>
          <a:xfrm>
            <a:off x="442773" y="2774154"/>
            <a:ext cx="1917348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6DF0F1F-2E72-40E8-84DB-D2FC483B6D93}"/>
              </a:ext>
            </a:extLst>
          </p:cNvPr>
          <p:cNvSpPr txBox="1"/>
          <p:nvPr/>
        </p:nvSpPr>
        <p:spPr>
          <a:xfrm>
            <a:off x="2809862" y="2237079"/>
            <a:ext cx="20120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0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062D64B-F3AE-4F33-A174-B251C665822D}"/>
              </a:ext>
            </a:extLst>
          </p:cNvPr>
          <p:cNvSpPr/>
          <p:nvPr/>
        </p:nvSpPr>
        <p:spPr>
          <a:xfrm>
            <a:off x="2715119" y="2774154"/>
            <a:ext cx="1917348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6A865C4-EADF-4858-BD10-51ED9F7DD1EE}"/>
              </a:ext>
            </a:extLst>
          </p:cNvPr>
          <p:cNvSpPr txBox="1"/>
          <p:nvPr/>
        </p:nvSpPr>
        <p:spPr>
          <a:xfrm>
            <a:off x="5008006" y="2237079"/>
            <a:ext cx="20120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0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374FEC9-6DA5-4D04-B27D-DA72DB90185E}"/>
              </a:ext>
            </a:extLst>
          </p:cNvPr>
          <p:cNvSpPr txBox="1"/>
          <p:nvPr/>
        </p:nvSpPr>
        <p:spPr>
          <a:xfrm>
            <a:off x="7515926" y="2237079"/>
            <a:ext cx="20120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0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D60D124-3AC8-4387-9CFA-B7789B14F62A}"/>
              </a:ext>
            </a:extLst>
          </p:cNvPr>
          <p:cNvSpPr/>
          <p:nvPr/>
        </p:nvSpPr>
        <p:spPr>
          <a:xfrm>
            <a:off x="7421182" y="2767804"/>
            <a:ext cx="1917348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6FFD5FA-EFE2-4254-848F-CC79549D5D2D}"/>
              </a:ext>
            </a:extLst>
          </p:cNvPr>
          <p:cNvSpPr txBox="1"/>
          <p:nvPr/>
        </p:nvSpPr>
        <p:spPr>
          <a:xfrm>
            <a:off x="5461760" y="627897"/>
            <a:ext cx="1268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B6EFBD8B-3D26-46C2-9E45-2B053BF966C8}"/>
              </a:ext>
            </a:extLst>
          </p:cNvPr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E7B1780-687F-4C09-9BD9-B9E8EADBC099}"/>
              </a:ext>
            </a:extLst>
          </p:cNvPr>
          <p:cNvSpPr/>
          <p:nvPr/>
        </p:nvSpPr>
        <p:spPr>
          <a:xfrm>
            <a:off x="5008005" y="2767804"/>
            <a:ext cx="1917348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AF0879D-7923-4C85-A875-5EE240E965F3}"/>
              </a:ext>
            </a:extLst>
          </p:cNvPr>
          <p:cNvSpPr txBox="1"/>
          <p:nvPr/>
        </p:nvSpPr>
        <p:spPr>
          <a:xfrm>
            <a:off x="2952880" y="3868294"/>
            <a:ext cx="1441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4735C80-C397-4EC3-A41F-B3F6A7A71CBE}"/>
              </a:ext>
            </a:extLst>
          </p:cNvPr>
          <p:cNvSpPr txBox="1"/>
          <p:nvPr/>
        </p:nvSpPr>
        <p:spPr>
          <a:xfrm>
            <a:off x="2952879" y="4253014"/>
            <a:ext cx="1355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3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</a:t>
            </a:r>
            <a:r>
              <a:rPr lang="ko-KR" altLang="en-US" sz="14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  <a:endParaRPr lang="ko-KR" altLang="en-US" sz="1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79C2018A-ACDA-4968-A7D2-358925E53BAE}"/>
              </a:ext>
            </a:extLst>
          </p:cNvPr>
          <p:cNvSpPr txBox="1"/>
          <p:nvPr/>
        </p:nvSpPr>
        <p:spPr>
          <a:xfrm>
            <a:off x="5151026" y="4902000"/>
            <a:ext cx="130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해결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1C7C3C7-2882-4CB7-A014-1DC5E3D0A4A8}"/>
              </a:ext>
            </a:extLst>
          </p:cNvPr>
          <p:cNvSpPr txBox="1"/>
          <p:nvPr/>
        </p:nvSpPr>
        <p:spPr>
          <a:xfrm>
            <a:off x="5151024" y="5639639"/>
            <a:ext cx="1017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C182F44-FBBF-4D2D-9233-ADA23CA88BFC}"/>
              </a:ext>
            </a:extLst>
          </p:cNvPr>
          <p:cNvSpPr txBox="1"/>
          <p:nvPr/>
        </p:nvSpPr>
        <p:spPr>
          <a:xfrm>
            <a:off x="5151024" y="6021586"/>
            <a:ext cx="1017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업무관리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8D15DD0-5D83-4931-BA22-921F720F15D1}"/>
              </a:ext>
            </a:extLst>
          </p:cNvPr>
          <p:cNvSpPr txBox="1"/>
          <p:nvPr/>
        </p:nvSpPr>
        <p:spPr>
          <a:xfrm>
            <a:off x="7515925" y="3868294"/>
            <a:ext cx="1386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62AB216-6E31-4FE1-8A4F-B54C0F095736}"/>
              </a:ext>
            </a:extLst>
          </p:cNvPr>
          <p:cNvSpPr txBox="1"/>
          <p:nvPr/>
        </p:nvSpPr>
        <p:spPr>
          <a:xfrm>
            <a:off x="680534" y="3868293"/>
            <a:ext cx="1074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6D05703-0B36-423E-8BC3-5D8453B24CFD}"/>
              </a:ext>
            </a:extLst>
          </p:cNvPr>
          <p:cNvSpPr txBox="1"/>
          <p:nvPr/>
        </p:nvSpPr>
        <p:spPr>
          <a:xfrm>
            <a:off x="5151026" y="4536329"/>
            <a:ext cx="1307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8892134-61A0-4E8D-8326-3FD075D241EA}"/>
              </a:ext>
            </a:extLst>
          </p:cNvPr>
          <p:cNvSpPr txBox="1"/>
          <p:nvPr/>
        </p:nvSpPr>
        <p:spPr>
          <a:xfrm>
            <a:off x="5151025" y="3868293"/>
            <a:ext cx="1064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의도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FF7A270-896B-4F66-9882-B517862721E0}"/>
              </a:ext>
            </a:extLst>
          </p:cNvPr>
          <p:cNvSpPr txBox="1"/>
          <p:nvPr/>
        </p:nvSpPr>
        <p:spPr>
          <a:xfrm>
            <a:off x="5151025" y="4200083"/>
            <a:ext cx="1064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기간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324B563-6B13-4BF6-8422-9049C5B8A3E7}"/>
              </a:ext>
            </a:extLst>
          </p:cNvPr>
          <p:cNvSpPr txBox="1"/>
          <p:nvPr/>
        </p:nvSpPr>
        <p:spPr>
          <a:xfrm>
            <a:off x="9883068" y="2237079"/>
            <a:ext cx="20120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</a:t>
            </a:r>
            <a:endParaRPr lang="ko-KR" altLang="en-US" sz="100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384C4C4F-E426-4615-BBAE-B3770C465074}"/>
              </a:ext>
            </a:extLst>
          </p:cNvPr>
          <p:cNvSpPr/>
          <p:nvPr/>
        </p:nvSpPr>
        <p:spPr>
          <a:xfrm>
            <a:off x="9788325" y="2767804"/>
            <a:ext cx="1917348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FCF0687-5DCC-4204-80F5-A40F4B6DFCDD}"/>
              </a:ext>
            </a:extLst>
          </p:cNvPr>
          <p:cNvSpPr txBox="1"/>
          <p:nvPr/>
        </p:nvSpPr>
        <p:spPr>
          <a:xfrm>
            <a:off x="9883070" y="3868294"/>
            <a:ext cx="128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ko-KR" altLang="en-US" sz="1400" b="1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진행율</a:t>
            </a:r>
            <a:endParaRPr lang="ko-KR" altLang="en-US" sz="1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F855F93-FD2B-4A35-8CCE-A36213667966}"/>
              </a:ext>
            </a:extLst>
          </p:cNvPr>
          <p:cNvSpPr txBox="1"/>
          <p:nvPr/>
        </p:nvSpPr>
        <p:spPr>
          <a:xfrm>
            <a:off x="9883070" y="4200084"/>
            <a:ext cx="128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9C2018A-ACDA-4968-A7D2-358925E53BAE}"/>
              </a:ext>
            </a:extLst>
          </p:cNvPr>
          <p:cNvSpPr txBox="1"/>
          <p:nvPr/>
        </p:nvSpPr>
        <p:spPr>
          <a:xfrm>
            <a:off x="5151928" y="5272593"/>
            <a:ext cx="1773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 </a:t>
            </a:r>
            <a:r>
              <a:rPr lang="ko-KR" altLang="en-US" sz="1400" b="1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 사항</a:t>
            </a:r>
            <a:endParaRPr lang="ko-KR" altLang="en-US" sz="14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21227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1F92CAD-7BD7-49A0-B229-EB7188BBE8C5}"/>
              </a:ext>
            </a:extLst>
          </p:cNvPr>
          <p:cNvSpPr/>
          <p:nvPr/>
        </p:nvSpPr>
        <p:spPr>
          <a:xfrm>
            <a:off x="402205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46AE186E-0DB8-47B1-A71C-229272AEA91A}"/>
              </a:ext>
            </a:extLst>
          </p:cNvPr>
          <p:cNvSpPr/>
          <p:nvPr/>
        </p:nvSpPr>
        <p:spPr>
          <a:xfrm>
            <a:off x="497501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B9DF1A9-6738-434B-A55E-230630EF6A86}"/>
              </a:ext>
            </a:extLst>
          </p:cNvPr>
          <p:cNvSpPr/>
          <p:nvPr/>
        </p:nvSpPr>
        <p:spPr>
          <a:xfrm>
            <a:off x="688093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1642EBB0-D1AD-4A7A-83A1-4C1DF1743588}"/>
              </a:ext>
            </a:extLst>
          </p:cNvPr>
          <p:cNvSpPr/>
          <p:nvPr/>
        </p:nvSpPr>
        <p:spPr>
          <a:xfrm>
            <a:off x="5927970" y="1327798"/>
            <a:ext cx="952960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E3045EE7-326E-4858-B9B9-1D56B3BB5594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1695EF4-E69B-4C6D-B1DE-1743BF575FE1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D065E7C6-1317-45C9-9251-61DA2F409C90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D27EA91C-6408-422A-BA64-6C4B088B2F3D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E607CEFE-92B1-417C-958C-A599FE4C2143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27406" y="2203385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716152" y="2187539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26" y="2526094"/>
            <a:ext cx="4655973" cy="309701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50" y="2526093"/>
            <a:ext cx="4778417" cy="309701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26300" y="1773882"/>
            <a:ext cx="3264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파라미터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정리를 통한 코드의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간략화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82983" y="2711216"/>
            <a:ext cx="2361532" cy="145223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68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1F92CAD-7BD7-49A0-B229-EB7188BBE8C5}"/>
              </a:ext>
            </a:extLst>
          </p:cNvPr>
          <p:cNvSpPr/>
          <p:nvPr/>
        </p:nvSpPr>
        <p:spPr>
          <a:xfrm>
            <a:off x="402205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46AE186E-0DB8-47B1-A71C-229272AEA91A}"/>
              </a:ext>
            </a:extLst>
          </p:cNvPr>
          <p:cNvSpPr/>
          <p:nvPr/>
        </p:nvSpPr>
        <p:spPr>
          <a:xfrm>
            <a:off x="497501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B9DF1A9-6738-434B-A55E-230630EF6A86}"/>
              </a:ext>
            </a:extLst>
          </p:cNvPr>
          <p:cNvSpPr/>
          <p:nvPr/>
        </p:nvSpPr>
        <p:spPr>
          <a:xfrm>
            <a:off x="688093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1642EBB0-D1AD-4A7A-83A1-4C1DF1743588}"/>
              </a:ext>
            </a:extLst>
          </p:cNvPr>
          <p:cNvSpPr/>
          <p:nvPr/>
        </p:nvSpPr>
        <p:spPr>
          <a:xfrm>
            <a:off x="5927970" y="1327798"/>
            <a:ext cx="952960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E3045EE7-326E-4858-B9B9-1D56B3BB5594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D1695EF4-E69B-4C6D-B1DE-1743BF575FE1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D065E7C6-1317-45C9-9251-61DA2F409C90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D27EA91C-6408-422A-BA64-6C4B088B2F3D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E607CEFE-92B1-417C-958C-A599FE4C2143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43761" y="2203385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57373" y="2187539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6300" y="1773882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주석 처리를 통한 코드 정의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"/>
          <a:stretch/>
        </p:blipFill>
        <p:spPr bwMode="auto">
          <a:xfrm>
            <a:off x="5607092" y="2516568"/>
            <a:ext cx="589597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5" y="2516568"/>
            <a:ext cx="3743325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22249" y="6102519"/>
            <a:ext cx="3253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 구현사항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MySql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INDEX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구문 추가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707395" y="2203385"/>
            <a:ext cx="2975672" cy="40684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6787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근거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UI &amp; UX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B9C12115-9757-435A-AF45-94C16032CC94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78167294-8F91-454E-9105-C2B39E93212F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FBEBA6F1-4758-4AB7-B04D-D2DD5EF6CA1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992A2D2B-0B99-4C9A-B392-899C659E5B61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BE484E98-2D4F-4A82-89A7-6680872DE22E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E1F92CAD-7BD7-49A0-B229-EB7188BBE8C5}"/>
              </a:ext>
            </a:extLst>
          </p:cNvPr>
          <p:cNvSpPr/>
          <p:nvPr/>
        </p:nvSpPr>
        <p:spPr>
          <a:xfrm>
            <a:off x="402205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46AE186E-0DB8-47B1-A71C-229272AEA91A}"/>
              </a:ext>
            </a:extLst>
          </p:cNvPr>
          <p:cNvSpPr/>
          <p:nvPr/>
        </p:nvSpPr>
        <p:spPr>
          <a:xfrm>
            <a:off x="497501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5B9DF1A9-6738-434B-A55E-230630EF6A86}"/>
              </a:ext>
            </a:extLst>
          </p:cNvPr>
          <p:cNvSpPr/>
          <p:nvPr/>
        </p:nvSpPr>
        <p:spPr>
          <a:xfrm>
            <a:off x="6880930" y="1327798"/>
            <a:ext cx="1019156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1642EBB0-D1AD-4A7A-83A1-4C1DF1743588}"/>
              </a:ext>
            </a:extLst>
          </p:cNvPr>
          <p:cNvSpPr/>
          <p:nvPr/>
        </p:nvSpPr>
        <p:spPr>
          <a:xfrm>
            <a:off x="592797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338" name="Picture 2" descr="C:\Users\MYCOM\Desktop\3차 프로젝트\1캡쳐\ui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26" y="1891618"/>
            <a:ext cx="2957657" cy="41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MYCOM\Desktop\3차 프로젝트\1캡쳐\UI &amp; UX 가이드라인 표지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4" y="1891620"/>
            <a:ext cx="2952246" cy="417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MYCOM\Desktop\3차 프로젝트\1캡쳐\ui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170" y="1891619"/>
            <a:ext cx="2994916" cy="42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22249" y="6102519"/>
            <a:ext cx="5634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행정안전부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전자정부 웹사이트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UX&amp;UI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가이드라인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2019.04.30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개정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825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UI &amp; UX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1F92CAD-7BD7-49A0-B229-EB7188BBE8C5}"/>
              </a:ext>
            </a:extLst>
          </p:cNvPr>
          <p:cNvSpPr/>
          <p:nvPr/>
        </p:nvSpPr>
        <p:spPr>
          <a:xfrm>
            <a:off x="402205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46AE186E-0DB8-47B1-A71C-229272AEA91A}"/>
              </a:ext>
            </a:extLst>
          </p:cNvPr>
          <p:cNvSpPr/>
          <p:nvPr/>
        </p:nvSpPr>
        <p:spPr>
          <a:xfrm>
            <a:off x="497501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B9DF1A9-6738-434B-A55E-230630EF6A86}"/>
              </a:ext>
            </a:extLst>
          </p:cNvPr>
          <p:cNvSpPr/>
          <p:nvPr/>
        </p:nvSpPr>
        <p:spPr>
          <a:xfrm>
            <a:off x="6880930" y="1327798"/>
            <a:ext cx="1019156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1642EBB0-D1AD-4A7A-83A1-4C1DF1743588}"/>
              </a:ext>
            </a:extLst>
          </p:cNvPr>
          <p:cNvSpPr/>
          <p:nvPr/>
        </p:nvSpPr>
        <p:spPr>
          <a:xfrm>
            <a:off x="592797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6300" y="1773882"/>
            <a:ext cx="26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메뉴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사용성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개선과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사이트맵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4" y="2264836"/>
            <a:ext cx="566119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2264835"/>
            <a:ext cx="4525392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465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UI &amp; UX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1F92CAD-7BD7-49A0-B229-EB7188BBE8C5}"/>
              </a:ext>
            </a:extLst>
          </p:cNvPr>
          <p:cNvSpPr/>
          <p:nvPr/>
        </p:nvSpPr>
        <p:spPr>
          <a:xfrm>
            <a:off x="402205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46AE186E-0DB8-47B1-A71C-229272AEA91A}"/>
              </a:ext>
            </a:extLst>
          </p:cNvPr>
          <p:cNvSpPr/>
          <p:nvPr/>
        </p:nvSpPr>
        <p:spPr>
          <a:xfrm>
            <a:off x="497501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B9DF1A9-6738-434B-A55E-230630EF6A86}"/>
              </a:ext>
            </a:extLst>
          </p:cNvPr>
          <p:cNvSpPr/>
          <p:nvPr/>
        </p:nvSpPr>
        <p:spPr>
          <a:xfrm>
            <a:off x="6880930" y="1327798"/>
            <a:ext cx="1019156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1642EBB0-D1AD-4A7A-83A1-4C1DF1743588}"/>
              </a:ext>
            </a:extLst>
          </p:cNvPr>
          <p:cNvSpPr/>
          <p:nvPr/>
        </p:nvSpPr>
        <p:spPr>
          <a:xfrm>
            <a:off x="592797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6300" y="1773882"/>
            <a:ext cx="2574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페이지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사용성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개선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0" y="2500313"/>
            <a:ext cx="42862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322" y="2490788"/>
            <a:ext cx="424204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922249" y="6102519"/>
            <a:ext cx="3820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 구현사항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자동검색어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본인 작성 글 조회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1952625" y="3362325"/>
            <a:ext cx="2211040" cy="5524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5927969" y="4710113"/>
            <a:ext cx="4112397" cy="5524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0" y="4100513"/>
            <a:ext cx="428625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타원 25"/>
          <p:cNvSpPr/>
          <p:nvPr/>
        </p:nvSpPr>
        <p:spPr>
          <a:xfrm>
            <a:off x="743528" y="4419600"/>
            <a:ext cx="3077682" cy="581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5939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UI &amp; UX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1F92CAD-7BD7-49A0-B229-EB7188BBE8C5}"/>
              </a:ext>
            </a:extLst>
          </p:cNvPr>
          <p:cNvSpPr/>
          <p:nvPr/>
        </p:nvSpPr>
        <p:spPr>
          <a:xfrm>
            <a:off x="402205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46AE186E-0DB8-47B1-A71C-229272AEA91A}"/>
              </a:ext>
            </a:extLst>
          </p:cNvPr>
          <p:cNvSpPr/>
          <p:nvPr/>
        </p:nvSpPr>
        <p:spPr>
          <a:xfrm>
            <a:off x="497501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B9DF1A9-6738-434B-A55E-230630EF6A86}"/>
              </a:ext>
            </a:extLst>
          </p:cNvPr>
          <p:cNvSpPr/>
          <p:nvPr/>
        </p:nvSpPr>
        <p:spPr>
          <a:xfrm>
            <a:off x="6880930" y="1327798"/>
            <a:ext cx="1019156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1642EBB0-D1AD-4A7A-83A1-4C1DF1743588}"/>
              </a:ext>
            </a:extLst>
          </p:cNvPr>
          <p:cNvSpPr/>
          <p:nvPr/>
        </p:nvSpPr>
        <p:spPr>
          <a:xfrm>
            <a:off x="592797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5076" y="1940094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최근검색어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578" name="Picture 2" descr="C:\Users\MYCOM\Desktop\3차 프로젝트\1캡쳐\최근검색어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61" y="2278648"/>
            <a:ext cx="9505291" cy="39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4347996" y="4129087"/>
            <a:ext cx="3077682" cy="9509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2123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MYCOM\Desktop\3차 프로젝트\1캡쳐\검색어 자동완성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080" y="2278648"/>
            <a:ext cx="9572421" cy="396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UI &amp; UX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1F92CAD-7BD7-49A0-B229-EB7188BBE8C5}"/>
              </a:ext>
            </a:extLst>
          </p:cNvPr>
          <p:cNvSpPr/>
          <p:nvPr/>
        </p:nvSpPr>
        <p:spPr>
          <a:xfrm>
            <a:off x="402205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46AE186E-0DB8-47B1-A71C-229272AEA91A}"/>
              </a:ext>
            </a:extLst>
          </p:cNvPr>
          <p:cNvSpPr/>
          <p:nvPr/>
        </p:nvSpPr>
        <p:spPr>
          <a:xfrm>
            <a:off x="497501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B9DF1A9-6738-434B-A55E-230630EF6A86}"/>
              </a:ext>
            </a:extLst>
          </p:cNvPr>
          <p:cNvSpPr/>
          <p:nvPr/>
        </p:nvSpPr>
        <p:spPr>
          <a:xfrm>
            <a:off x="6880930" y="1327798"/>
            <a:ext cx="1019156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1642EBB0-D1AD-4A7A-83A1-4C1DF1743588}"/>
              </a:ext>
            </a:extLst>
          </p:cNvPr>
          <p:cNvSpPr/>
          <p:nvPr/>
        </p:nvSpPr>
        <p:spPr>
          <a:xfrm>
            <a:off x="592797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5076" y="1940094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검색어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자동완성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4347996" y="3962401"/>
            <a:ext cx="3077682" cy="15113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8938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해결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UI &amp; UX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E1F92CAD-7BD7-49A0-B229-EB7188BBE8C5}"/>
              </a:ext>
            </a:extLst>
          </p:cNvPr>
          <p:cNvSpPr/>
          <p:nvPr/>
        </p:nvSpPr>
        <p:spPr>
          <a:xfrm>
            <a:off x="402205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Secure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46AE186E-0DB8-47B1-A71C-229272AEA91A}"/>
              </a:ext>
            </a:extLst>
          </p:cNvPr>
          <p:cNvSpPr/>
          <p:nvPr/>
        </p:nvSpPr>
        <p:spPr>
          <a:xfrm>
            <a:off x="497501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5B9DF1A9-6738-434B-A55E-230630EF6A86}"/>
              </a:ext>
            </a:extLst>
          </p:cNvPr>
          <p:cNvSpPr/>
          <p:nvPr/>
        </p:nvSpPr>
        <p:spPr>
          <a:xfrm>
            <a:off x="6880930" y="1327798"/>
            <a:ext cx="1019156" cy="360000"/>
          </a:xfrm>
          <a:prstGeom prst="rect">
            <a:avLst/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UI &amp; UX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1642EBB0-D1AD-4A7A-83A1-4C1DF1743588}"/>
              </a:ext>
            </a:extLst>
          </p:cNvPr>
          <p:cNvSpPr/>
          <p:nvPr/>
        </p:nvSpPr>
        <p:spPr>
          <a:xfrm>
            <a:off x="5927970" y="1376261"/>
            <a:ext cx="952960" cy="263074"/>
          </a:xfrm>
          <a:prstGeom prst="rect">
            <a:avLst/>
          </a:prstGeom>
          <a:solidFill>
            <a:srgbClr val="46454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Code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95076" y="194009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작성글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조회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2530" name="Picture 2" descr="C:\Users\MYCOM\Desktop\3차 프로젝트\1캡쳐\내가 쓴 글보기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30" y="2278648"/>
            <a:ext cx="10045772" cy="4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775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83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1712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중복로그인 방지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6" name="Picture 2" descr="C:\Users\MYCOM\Desktop\3차 프로젝트\1캡쳐\중복로그인 방지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6" r="37655" b="87527"/>
          <a:stretch/>
        </p:blipFill>
        <p:spPr bwMode="auto">
          <a:xfrm>
            <a:off x="7010400" y="1093757"/>
            <a:ext cx="3885102" cy="103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YCOM\Desktop\3차 프로젝트\1캡쳐\desc us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00" y="2313101"/>
            <a:ext cx="4706843" cy="37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YCOM\Desktop\3차 프로젝트\1캡쳐\중복로그인 방지 코드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91" y="2313100"/>
            <a:ext cx="5625601" cy="37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776943" y="5355771"/>
            <a:ext cx="4956199" cy="8273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5575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전주시 행사정보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4" name="Picture 6" descr="C:\Users\MYCOM\Desktop\3차 프로젝트\1캡쳐\행사정보(달력 7월)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0" t="20913" r="16760" b="11414"/>
          <a:stretch/>
        </p:blipFill>
        <p:spPr bwMode="auto">
          <a:xfrm>
            <a:off x="5321190" y="3149600"/>
            <a:ext cx="5879389" cy="306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MYCOM\Desktop\3차 프로젝트\1캡쳐\행사정보(달력 6월)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8" t="15365" r="16978" b="8481"/>
          <a:stretch/>
        </p:blipFill>
        <p:spPr bwMode="auto">
          <a:xfrm>
            <a:off x="1069805" y="2276146"/>
            <a:ext cx="3831028" cy="393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049004" y="6212114"/>
            <a:ext cx="1872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전주시 행사정보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94122" y="6212114"/>
            <a:ext cx="18726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 전주시 행사정보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6" name="Picture 8" descr="C:\Users\MYCOM\Desktop\3차 프로젝트\1캡쳐\전주시 행사정보 mysq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"/>
          <a:stretch/>
        </p:blipFill>
        <p:spPr bwMode="auto">
          <a:xfrm>
            <a:off x="5321190" y="1943159"/>
            <a:ext cx="5879389" cy="102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4128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3" y="2472877"/>
            <a:ext cx="752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69745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1287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브래드크럼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074" name="Picture 2" descr="C:\Users\MYCOM\Desktop\3차 프로젝트\1캡쳐\브레드크럼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851" y="2534441"/>
            <a:ext cx="4895441" cy="301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YCOM\Desktop\3차 프로젝트\1캡쳐\브레드크럼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534442"/>
            <a:ext cx="4651502" cy="301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/>
          <p:cNvSpPr/>
          <p:nvPr/>
        </p:nvSpPr>
        <p:spPr>
          <a:xfrm>
            <a:off x="2887391" y="4811486"/>
            <a:ext cx="3111902" cy="4499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8964399" y="4782456"/>
            <a:ext cx="2451584" cy="4499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290650" y="5544456"/>
            <a:ext cx="2521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공지사항 게시판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브래드크럼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54777" y="5544456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여행 게시판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브래드크럼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4460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3826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en-US" altLang="ko-KR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Sql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인젝션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및 크로스사이트 </a:t>
            </a:r>
            <a:r>
              <a:rPr lang="ko-KR" altLang="en-US" sz="16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스크립팅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방지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98" name="Picture 2" descr="C:\Users\MYCOM\Desktop\3차 프로젝트\1캡쳐\sql injection 방지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5" y="2187843"/>
            <a:ext cx="5044426" cy="315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YCOM\Desktop\3차 프로젝트\1캡쳐\인젝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227" y="2187843"/>
            <a:ext cx="5197840" cy="159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5119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URL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강제이동 방지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122" name="Picture 2" descr="C:\Users\MYCOM\Desktop\3차 프로젝트\1캡쳐\URL 강제이동 방지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06" y="2228550"/>
            <a:ext cx="5554886" cy="148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YCOM\Desktop\3차 프로젝트\1캡쳐\URL 강제이동 방지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30" y="2228550"/>
            <a:ext cx="4921127" cy="148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MYCOM\Desktop\3차 프로젝트\1캡쳐\URL 강제이동 방지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06" y="4383088"/>
            <a:ext cx="5554886" cy="158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YCOM\Desktop\3차 프로젝트\1캡쳐\로그인 필요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2" y="4383087"/>
            <a:ext cx="4921127" cy="158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4172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삭제이유 안내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146" name="Picture 2" descr="C:\Users\MYCOM\Desktop\3차 프로젝트\1캡쳐\글 삭제 이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22" y="2220912"/>
            <a:ext cx="6038850" cy="400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648265" y="5704121"/>
            <a:ext cx="1851632" cy="2322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261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주소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</a:p>
        </p:txBody>
      </p:sp>
      <p:pic>
        <p:nvPicPr>
          <p:cNvPr id="10242" name="Picture 2" descr="C:\Users\MYCOM\Desktop\3차 프로젝트\1캡쳐\도로명주소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229" y="2434305"/>
            <a:ext cx="2817273" cy="29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MYCOM\Desktop\3차 프로젝트\캡쳐폴더\글쓰기 캡쳐\숙소글쓰기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572" y="2434305"/>
            <a:ext cx="2058950" cy="29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MYCOM\Desktop\3차 프로젝트\캡쳐폴더\글쓰기 캡쳐\숙소글쓰기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443" y="2434305"/>
            <a:ext cx="2163753" cy="29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MYCOM\Desktop\3차 프로젝트\캡쳐폴더\글쓰기 캡쳐\숙소글쓰기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5" y="5532309"/>
            <a:ext cx="9825698" cy="83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MYCOM\Desktop\3차 프로젝트\캡쳐폴더\글쓰기 캡쳐\숙소글쓰기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5" y="2434305"/>
            <a:ext cx="2312024" cy="29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1334890" y="4601035"/>
            <a:ext cx="1851632" cy="2322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8513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도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</a:t>
            </a:r>
          </a:p>
        </p:txBody>
      </p:sp>
      <p:pic>
        <p:nvPicPr>
          <p:cNvPr id="12290" name="Picture 2" descr="C:\Users\MYCOM\Desktop\3차 프로젝트\1캡쳐\지도AP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82" y="2269898"/>
            <a:ext cx="4091175" cy="398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MYCOM\Desktop\3차 프로젝트\1캡쳐\지도API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83" y="2269897"/>
            <a:ext cx="6193119" cy="398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/>
          <p:cNvSpPr/>
          <p:nvPr/>
        </p:nvSpPr>
        <p:spPr>
          <a:xfrm>
            <a:off x="8503442" y="3425383"/>
            <a:ext cx="1851632" cy="2322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4094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9.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문자인증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18" name="Picture 2" descr="C:\Users\MYCOM\Desktop\3차 프로젝트\1캡쳐\회원정보찾기_SM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98" y="2257578"/>
            <a:ext cx="5158147" cy="373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MYCOM\Desktop\3차 프로젝트\1캡쳐\회원정보찾기_SMS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97" y="2112436"/>
            <a:ext cx="5107869" cy="8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MYCOM\Desktop\3차 프로젝트\1캡쳐\문자인증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98" y="3180577"/>
            <a:ext cx="5107869" cy="111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MYCOM\Desktop\3차 프로젝트\1캡쳐\회원정보찾기_SMS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97" y="4427996"/>
            <a:ext cx="4927869" cy="172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1952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통합검색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481" name="Picture 1" descr="C:\Users\MYCOM\Desktop\3차 프로젝트\1캡쳐\통합검색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30" y="2112436"/>
            <a:ext cx="10293337" cy="447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7674861" y="2238214"/>
            <a:ext cx="2136796" cy="5096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508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2284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검색결과 없을 때 처리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457" name="Picture 1" descr="C:\Users\MYCOM\Desktop\3차 프로젝트\1캡쳐\검색결과 처리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57" y="2298699"/>
            <a:ext cx="7030794" cy="4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 12"/>
          <p:cNvSpPr/>
          <p:nvPr/>
        </p:nvSpPr>
        <p:spPr>
          <a:xfrm>
            <a:off x="3801383" y="4546600"/>
            <a:ext cx="4722542" cy="16637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328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1249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정렬 순서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554" name="Picture 2" descr="C:\Users\MYCOM\Desktop\3차 프로젝트\1캡쳐\정렬 순서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522" y="2243138"/>
            <a:ext cx="7872970" cy="375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/>
          <p:cNvSpPr/>
          <p:nvPr/>
        </p:nvSpPr>
        <p:spPr>
          <a:xfrm>
            <a:off x="6505957" y="2501900"/>
            <a:ext cx="3894410" cy="10795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5384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07130" y="437394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9574" y="100692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소개</a:t>
            </a:r>
          </a:p>
        </p:txBody>
      </p:sp>
      <p:sp>
        <p:nvSpPr>
          <p:cNvPr id="15" name="文本框 6">
            <a:extLst>
              <a:ext uri="{FF2B5EF4-FFF2-40B4-BE49-F238E27FC236}">
                <a16:creationId xmlns="" xmlns:a16="http://schemas.microsoft.com/office/drawing/2014/main" id="{099496A8-A522-4568-B6E0-90ABF733E8F8}"/>
              </a:ext>
            </a:extLst>
          </p:cNvPr>
          <p:cNvSpPr txBox="1"/>
          <p:nvPr/>
        </p:nvSpPr>
        <p:spPr>
          <a:xfrm>
            <a:off x="1703944" y="4266129"/>
            <a:ext cx="1178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김봉준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7" name="文本框 23">
            <a:extLst>
              <a:ext uri="{FF2B5EF4-FFF2-40B4-BE49-F238E27FC236}">
                <a16:creationId xmlns="" xmlns:a16="http://schemas.microsoft.com/office/drawing/2014/main" id="{2064684B-6A91-436D-B231-3418CC82BC3B}"/>
              </a:ext>
            </a:extLst>
          </p:cNvPr>
          <p:cNvSpPr txBox="1"/>
          <p:nvPr/>
        </p:nvSpPr>
        <p:spPr>
          <a:xfrm>
            <a:off x="4040029" y="4288362"/>
            <a:ext cx="1355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손정관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9" name="文本框 25">
            <a:extLst>
              <a:ext uri="{FF2B5EF4-FFF2-40B4-BE49-F238E27FC236}">
                <a16:creationId xmlns="" xmlns:a16="http://schemas.microsoft.com/office/drawing/2014/main" id="{3A3D8DEF-9D44-4A33-A715-990DB70479B1}"/>
              </a:ext>
            </a:extLst>
          </p:cNvPr>
          <p:cNvSpPr txBox="1"/>
          <p:nvPr/>
        </p:nvSpPr>
        <p:spPr>
          <a:xfrm>
            <a:off x="6534678" y="4288317"/>
            <a:ext cx="1355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강우영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21" name="文本框 27">
            <a:extLst>
              <a:ext uri="{FF2B5EF4-FFF2-40B4-BE49-F238E27FC236}">
                <a16:creationId xmlns="" xmlns:a16="http://schemas.microsoft.com/office/drawing/2014/main" id="{965B3DD9-6FEA-4400-852D-7F885B7EF2D7}"/>
              </a:ext>
            </a:extLst>
          </p:cNvPr>
          <p:cNvSpPr txBox="1"/>
          <p:nvPr/>
        </p:nvSpPr>
        <p:spPr>
          <a:xfrm>
            <a:off x="9044698" y="4290328"/>
            <a:ext cx="1355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Helvetica" panose="020B0604020202030204" pitchFamily="34" charset="0"/>
              </a:rPr>
              <a:t>최민규</a:t>
            </a: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Helvetica" panose="020B0604020202030204" pitchFamily="34" charset="0"/>
            </a:endParaRPr>
          </a:p>
        </p:txBody>
      </p:sp>
      <p:pic>
        <p:nvPicPr>
          <p:cNvPr id="23" name="그림 22" descr="남자">
            <a:extLst>
              <a:ext uri="{FF2B5EF4-FFF2-40B4-BE49-F238E27FC236}">
                <a16:creationId xmlns="" xmlns:a16="http://schemas.microsoft.com/office/drawing/2014/main" id="{CAC46AE1-6C26-465E-B98C-B9EE354509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79655" y="2878073"/>
            <a:ext cx="1388057" cy="1388056"/>
          </a:xfrm>
          <a:prstGeom prst="rect">
            <a:avLst/>
          </a:prstGeom>
        </p:spPr>
      </p:pic>
      <p:pic>
        <p:nvPicPr>
          <p:cNvPr id="25" name="그림 24" descr="남자">
            <a:extLst>
              <a:ext uri="{FF2B5EF4-FFF2-40B4-BE49-F238E27FC236}">
                <a16:creationId xmlns="" xmlns:a16="http://schemas.microsoft.com/office/drawing/2014/main" id="{141F50A3-0519-42D8-B8EE-14FEE74472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994774" y="2836005"/>
            <a:ext cx="1454327" cy="1454327"/>
          </a:xfrm>
          <a:prstGeom prst="rect">
            <a:avLst/>
          </a:prstGeom>
        </p:spPr>
      </p:pic>
      <p:sp>
        <p:nvSpPr>
          <p:cNvPr id="30" name="文本框 22">
            <a:extLst>
              <a:ext uri="{FF2B5EF4-FFF2-40B4-BE49-F238E27FC236}">
                <a16:creationId xmlns="" xmlns:a16="http://schemas.microsoft.com/office/drawing/2014/main" id="{17C348EC-EC32-49AC-8BF0-5C2C401F0BA3}"/>
              </a:ext>
            </a:extLst>
          </p:cNvPr>
          <p:cNvSpPr txBox="1"/>
          <p:nvPr/>
        </p:nvSpPr>
        <p:spPr>
          <a:xfrm>
            <a:off x="1313087" y="2297983"/>
            <a:ext cx="196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 </a:t>
            </a:r>
            <a:r>
              <a:rPr lang="en-US" altLang="zh-CN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Manager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文本框 22">
            <a:extLst>
              <a:ext uri="{FF2B5EF4-FFF2-40B4-BE49-F238E27FC236}">
                <a16:creationId xmlns="" xmlns:a16="http://schemas.microsoft.com/office/drawing/2014/main" id="{9A29A8E6-B04B-48CE-86C5-10CF19FDA3FB}"/>
              </a:ext>
            </a:extLst>
          </p:cNvPr>
          <p:cNvSpPr txBox="1"/>
          <p:nvPr/>
        </p:nvSpPr>
        <p:spPr>
          <a:xfrm>
            <a:off x="3640356" y="2297983"/>
            <a:ext cx="215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Team Member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文本框 22">
            <a:extLst>
              <a:ext uri="{FF2B5EF4-FFF2-40B4-BE49-F238E27FC236}">
                <a16:creationId xmlns="" xmlns:a16="http://schemas.microsoft.com/office/drawing/2014/main" id="{71820134-996E-49F4-8242-74061A42FCB2}"/>
              </a:ext>
            </a:extLst>
          </p:cNvPr>
          <p:cNvSpPr txBox="1"/>
          <p:nvPr/>
        </p:nvSpPr>
        <p:spPr>
          <a:xfrm>
            <a:off x="6264436" y="2297983"/>
            <a:ext cx="200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Team Member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文本框 22">
            <a:extLst>
              <a:ext uri="{FF2B5EF4-FFF2-40B4-BE49-F238E27FC236}">
                <a16:creationId xmlns="" xmlns:a16="http://schemas.microsoft.com/office/drawing/2014/main" id="{0B842469-BFF8-45B7-9778-3119F69E418E}"/>
              </a:ext>
            </a:extLst>
          </p:cNvPr>
          <p:cNvSpPr txBox="1"/>
          <p:nvPr/>
        </p:nvSpPr>
        <p:spPr>
          <a:xfrm>
            <a:off x="8677436" y="2297983"/>
            <a:ext cx="208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Helvetica" panose="020B0604020202020204" pitchFamily="34" charset="0"/>
                <a:cs typeface="Helvetica" panose="020B0604020202020204" pitchFamily="34" charset="0"/>
              </a:rPr>
              <a:t>Team Member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CDE10803-6FF9-48A0-B789-D044BAB1D526}"/>
              </a:ext>
            </a:extLst>
          </p:cNvPr>
          <p:cNvCxnSpPr/>
          <p:nvPr/>
        </p:nvCxnSpPr>
        <p:spPr>
          <a:xfrm>
            <a:off x="117538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남자">
            <a:extLst>
              <a:ext uri="{FF2B5EF4-FFF2-40B4-BE49-F238E27FC236}">
                <a16:creationId xmlns="" xmlns:a16="http://schemas.microsoft.com/office/drawing/2014/main" id="{141F50A3-0519-42D8-B8EE-14FEE74472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95369" y="2811801"/>
            <a:ext cx="1454327" cy="1454327"/>
          </a:xfrm>
          <a:prstGeom prst="rect">
            <a:avLst/>
          </a:prstGeom>
        </p:spPr>
      </p:pic>
      <p:pic>
        <p:nvPicPr>
          <p:cNvPr id="28" name="그림 27" descr="남자">
            <a:extLst>
              <a:ext uri="{FF2B5EF4-FFF2-40B4-BE49-F238E27FC236}">
                <a16:creationId xmlns="" xmlns:a16="http://schemas.microsoft.com/office/drawing/2014/main" id="{141F50A3-0519-42D8-B8EE-14FEE74472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85349" y="2811800"/>
            <a:ext cx="1454327" cy="1454327"/>
          </a:xfrm>
          <a:prstGeom prst="rect">
            <a:avLst/>
          </a:prstGeom>
        </p:spPr>
      </p:pic>
      <p:sp>
        <p:nvSpPr>
          <p:cNvPr id="24" name="文本框 22">
            <a:extLst>
              <a:ext uri="{FF2B5EF4-FFF2-40B4-BE49-F238E27FC236}">
                <a16:creationId xmlns="" xmlns:a16="http://schemas.microsoft.com/office/drawing/2014/main" id="{17C348EC-EC32-49AC-8BF0-5C2C401F0BA3}"/>
              </a:ext>
            </a:extLst>
          </p:cNvPr>
          <p:cNvSpPr txBox="1"/>
          <p:nvPr/>
        </p:nvSpPr>
        <p:spPr>
          <a:xfrm>
            <a:off x="1313087" y="5139662"/>
            <a:ext cx="1960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프로젝트 총괄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기획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文本框 22">
            <a:extLst>
              <a:ext uri="{FF2B5EF4-FFF2-40B4-BE49-F238E27FC236}">
                <a16:creationId xmlns="" xmlns:a16="http://schemas.microsoft.com/office/drawing/2014/main" id="{17C348EC-EC32-49AC-8BF0-5C2C401F0BA3}"/>
              </a:ext>
            </a:extLst>
          </p:cNvPr>
          <p:cNvSpPr txBox="1"/>
          <p:nvPr/>
        </p:nvSpPr>
        <p:spPr>
          <a:xfrm>
            <a:off x="6360181" y="5139662"/>
            <a:ext cx="170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클래스 설계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백앤드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구현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文本框 22">
            <a:extLst>
              <a:ext uri="{FF2B5EF4-FFF2-40B4-BE49-F238E27FC236}">
                <a16:creationId xmlns="" xmlns:a16="http://schemas.microsoft.com/office/drawing/2014/main" id="{17C348EC-EC32-49AC-8BF0-5C2C401F0BA3}"/>
              </a:ext>
            </a:extLst>
          </p:cNvPr>
          <p:cNvSpPr txBox="1"/>
          <p:nvPr/>
        </p:nvSpPr>
        <p:spPr>
          <a:xfrm>
            <a:off x="3640356" y="5139662"/>
            <a:ext cx="215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데이터베이스 모델링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altLang="ko-KR" sz="1400" dirty="0" smtClean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ko-KR" altLang="en-US" sz="1400" dirty="0" err="1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프론트앤드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구현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文本框 22">
            <a:extLst>
              <a:ext uri="{FF2B5EF4-FFF2-40B4-BE49-F238E27FC236}">
                <a16:creationId xmlns="" xmlns:a16="http://schemas.microsoft.com/office/drawing/2014/main" id="{17C348EC-EC32-49AC-8BF0-5C2C401F0BA3}"/>
              </a:ext>
            </a:extLst>
          </p:cNvPr>
          <p:cNvSpPr txBox="1"/>
          <p:nvPr/>
        </p:nvSpPr>
        <p:spPr>
          <a:xfrm>
            <a:off x="8544052" y="5139662"/>
            <a:ext cx="2351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디자인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QA,</a:t>
            </a:r>
          </a:p>
          <a:p>
            <a:pPr algn="ctr"/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디테일 요소 구현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1435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13.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 통계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8433" name="Picture 1" descr="C:\Users\MYCOM\Desktop\3차 프로젝트\1캡쳐\통계테이블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040" y="1943159"/>
            <a:ext cx="4093462" cy="419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MYCOM\Desktop\3차 프로젝트\1캡쳐\통계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00" y="2365829"/>
            <a:ext cx="5537402" cy="345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8590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284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무차별적인 로그인 공격 방지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0" name="Picture 2" descr="C:\Users\MYCOM\Desktop\3차 프로젝트\1캡쳐\5회이상 로그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166" y="2126950"/>
            <a:ext cx="9834714" cy="210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YCOM\Desktop\3차 프로젝트\1캡쳐\5회이상 로그인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19" y="4915092"/>
            <a:ext cx="4245105" cy="141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YCOM\Desktop\3차 프로젝트\1캡쳐\5회이상 로그인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838" y="4915092"/>
            <a:ext cx="4216096" cy="141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YCOM\Desktop\3차 프로젝트\1캡쳐\5회이상 로그인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30"/>
          <a:stretch/>
        </p:blipFill>
        <p:spPr bwMode="auto">
          <a:xfrm>
            <a:off x="1118010" y="3794266"/>
            <a:ext cx="9787428" cy="112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6472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18714" y="1958558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채팅기능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054" name="Picture 6" descr="C:\Users\MYCOM\Desktop\3차 프로젝트\1캡쳐\채팅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58" y="2278742"/>
            <a:ext cx="3516709" cy="38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MYCOM\Desktop\3차 프로젝트\1캡쳐\채팅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14" y="2278742"/>
            <a:ext cx="3265716" cy="381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7943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 정보 수정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170" name="Picture 2" descr="C:\Users\MYCOM\Desktop\3차 프로젝트\1캡쳐\회원정보 수정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685" y="2112437"/>
            <a:ext cx="4597382" cy="329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970790" y="5408765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26670" y="5408765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171" name="Picture 3" descr="C:\Users\MYCOM\Desktop\3차 프로젝트\1캡쳐\개인정보수정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86" y="2112437"/>
            <a:ext cx="4499428" cy="329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5516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MYCOM\Desktop\3차 프로젝트\1캡쳐\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2278742"/>
            <a:ext cx="4922267" cy="296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2694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스마트에디터 사진첨부 기능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0790" y="5404040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56969" y="5408765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798997" y="2278743"/>
            <a:ext cx="833766" cy="2322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MYCOM\Desktop\3차 프로젝트\1캡쳐\스마트에디터 수정전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76" y="2278742"/>
            <a:ext cx="5038603" cy="296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타원 21"/>
          <p:cNvSpPr/>
          <p:nvPr/>
        </p:nvSpPr>
        <p:spPr>
          <a:xfrm>
            <a:off x="5370654" y="2278743"/>
            <a:ext cx="833766" cy="2322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6215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26300" y="1773882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2-1.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스마트에디터 사진첨부 기능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266" name="Picture 2" descr="C:\Users\MYCOM\Desktop\3차 프로젝트\1캡쳐\스마트에디터사진첨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11" y="2359178"/>
            <a:ext cx="2481767" cy="369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MYCOM\Desktop\3차 프로젝트\1캡쳐\스마트에디터사진첨부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493" y="2359178"/>
            <a:ext cx="2386964" cy="369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MYCOM\Desktop\3차 프로젝트\1캡쳐\스마트에디터사진첨부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558" y="2359177"/>
            <a:ext cx="5364509" cy="369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5770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5" y="1006929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추가 및 변경사항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변경사항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8D7F72DF-5011-4A77-9422-A33D2A6922C1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762EB13B-FB58-466B-A71D-853FD0F5B84B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7F8058BD-EE05-4EB6-BE70-312D33CDBE98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="" xmlns:a16="http://schemas.microsoft.com/office/drawing/2014/main" id="{8B598A34-1C0B-49DB-B591-B813178FB5EB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="" xmlns:a16="http://schemas.microsoft.com/office/drawing/2014/main" id="{8831941A-A84E-415D-B030-36F1F09F0605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C:\Users\MYCOM\Desktop\3차 프로젝트\1캡쳐\joi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00"/>
          <a:stretch/>
        </p:blipFill>
        <p:spPr bwMode="auto">
          <a:xfrm>
            <a:off x="6313715" y="2112436"/>
            <a:ext cx="5081918" cy="31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970790" y="5404040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56969" y="5408765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변경 후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6300" y="177388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18. </a:t>
            </a:r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비밀번호 노출</a:t>
            </a:r>
            <a:endParaRPr lang="en-US" altLang="ko-KR" sz="1600" spc="-150" dirty="0" smtClean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64724" y="2112435"/>
            <a:ext cx="5081918" cy="3170763"/>
            <a:chOff x="8760433" y="1901756"/>
            <a:chExt cx="2635200" cy="1855596"/>
          </a:xfrm>
        </p:grpSpPr>
        <p:pic>
          <p:nvPicPr>
            <p:cNvPr id="32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0433" y="1901756"/>
              <a:ext cx="2635200" cy="848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0433" y="2743317"/>
              <a:ext cx="2635200" cy="1014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타원 33"/>
          <p:cNvSpPr/>
          <p:nvPr/>
        </p:nvSpPr>
        <p:spPr>
          <a:xfrm>
            <a:off x="3751687" y="3446749"/>
            <a:ext cx="833766" cy="2322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9078430" y="3446749"/>
            <a:ext cx="833766" cy="2322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954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6105" y="100692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환경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F047AB32-A6ED-41A3-9C84-1E1869FED7EA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78312F3F-5511-4A20-B149-DF127B7E322D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F463A553-EC86-4855-B0AD-E3EA1B427902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5DF69EC1-E297-44FF-A3CD-6CA3650D068D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01EBEB5A-6993-4A6D-9883-74C614500B9E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1393427" y="1526595"/>
            <a:ext cx="1552124" cy="1229022"/>
            <a:chOff x="707291" y="1279634"/>
            <a:chExt cx="2571740" cy="2149366"/>
          </a:xfrm>
        </p:grpSpPr>
        <p:sp>
          <p:nvSpPr>
            <p:cNvPr id="33" name="Oval 6"/>
            <p:cNvSpPr/>
            <p:nvPr/>
          </p:nvSpPr>
          <p:spPr>
            <a:xfrm>
              <a:off x="707291" y="1279634"/>
              <a:ext cx="2151839" cy="2149366"/>
            </a:xfrm>
            <a:prstGeom prst="ellipse">
              <a:avLst/>
            </a:prstGeom>
            <a:solidFill>
              <a:srgbClr val="F18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 sz="1600">
                <a:latin typeface="Barlow Semi Condensed"/>
                <a:ea typeface="+mn-ea"/>
                <a:cs typeface="+mn-cs"/>
              </a:endParaRP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rcRect l="23310" t="6560" r="11810" b="36210"/>
            <a:stretch>
              <a:fillRect/>
            </a:stretch>
          </p:blipFill>
          <p:spPr>
            <a:xfrm>
              <a:off x="1171372" y="1569743"/>
              <a:ext cx="2107659" cy="18592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37854" h="2504479">
                  <a:moveTo>
                    <a:pt x="1540549" y="2504479"/>
                  </a:moveTo>
                  <a:cubicBezTo>
                    <a:pt x="1540549" y="2504479"/>
                    <a:pt x="1539873" y="2505831"/>
                    <a:pt x="1540549" y="2504479"/>
                  </a:cubicBezTo>
                  <a:cubicBezTo>
                    <a:pt x="1541224" y="2503127"/>
                    <a:pt x="1549333" y="2486904"/>
                    <a:pt x="1550684" y="2484200"/>
                  </a:cubicBezTo>
                  <a:cubicBezTo>
                    <a:pt x="1552035" y="2481496"/>
                    <a:pt x="1559468" y="2467300"/>
                    <a:pt x="1560819" y="2463921"/>
                  </a:cubicBezTo>
                  <a:cubicBezTo>
                    <a:pt x="1562170" y="2460541"/>
                    <a:pt x="1569603" y="2436205"/>
                    <a:pt x="1570955" y="2433502"/>
                  </a:cubicBezTo>
                  <a:cubicBezTo>
                    <a:pt x="1572305" y="2430798"/>
                    <a:pt x="1580414" y="2424714"/>
                    <a:pt x="1581090" y="2423362"/>
                  </a:cubicBezTo>
                  <a:cubicBezTo>
                    <a:pt x="1581765" y="2422010"/>
                    <a:pt x="1580414" y="2415250"/>
                    <a:pt x="1581090" y="2413223"/>
                  </a:cubicBezTo>
                  <a:cubicBezTo>
                    <a:pt x="1581765" y="2411195"/>
                    <a:pt x="1589874" y="2394971"/>
                    <a:pt x="1591225" y="2392943"/>
                  </a:cubicBezTo>
                  <a:cubicBezTo>
                    <a:pt x="1592576" y="2390916"/>
                    <a:pt x="1600009" y="2384156"/>
                    <a:pt x="1601360" y="2382804"/>
                  </a:cubicBezTo>
                  <a:cubicBezTo>
                    <a:pt x="1602711" y="2381452"/>
                    <a:pt x="1610144" y="2374016"/>
                    <a:pt x="1611495" y="2372664"/>
                  </a:cubicBezTo>
                  <a:cubicBezTo>
                    <a:pt x="1612846" y="2371312"/>
                    <a:pt x="1620279" y="2364552"/>
                    <a:pt x="1621630" y="2362525"/>
                  </a:cubicBezTo>
                  <a:cubicBezTo>
                    <a:pt x="1622981" y="2360497"/>
                    <a:pt x="1628387" y="2343597"/>
                    <a:pt x="1631765" y="2342246"/>
                  </a:cubicBezTo>
                  <a:cubicBezTo>
                    <a:pt x="1635144" y="2340893"/>
                    <a:pt x="1668928" y="2342921"/>
                    <a:pt x="1672306" y="2342246"/>
                  </a:cubicBezTo>
                  <a:cubicBezTo>
                    <a:pt x="1675685" y="2341569"/>
                    <a:pt x="1681090" y="2332782"/>
                    <a:pt x="1682441" y="2332106"/>
                  </a:cubicBezTo>
                  <a:cubicBezTo>
                    <a:pt x="1683792" y="2331430"/>
                    <a:pt x="1691225" y="2332782"/>
                    <a:pt x="1692577" y="2332106"/>
                  </a:cubicBezTo>
                  <a:cubicBezTo>
                    <a:pt x="1693928" y="2331430"/>
                    <a:pt x="1700009" y="2322642"/>
                    <a:pt x="1702712" y="2321966"/>
                  </a:cubicBezTo>
                  <a:cubicBezTo>
                    <a:pt x="1705414" y="2321291"/>
                    <a:pt x="1730415" y="2322642"/>
                    <a:pt x="1733117" y="2321966"/>
                  </a:cubicBezTo>
                  <a:cubicBezTo>
                    <a:pt x="1735820" y="2321291"/>
                    <a:pt x="1741226" y="2313179"/>
                    <a:pt x="1743253" y="2311827"/>
                  </a:cubicBezTo>
                  <a:cubicBezTo>
                    <a:pt x="1745280" y="2310475"/>
                    <a:pt x="1761496" y="2303039"/>
                    <a:pt x="1763523" y="2301687"/>
                  </a:cubicBezTo>
                  <a:cubicBezTo>
                    <a:pt x="1765550" y="2300335"/>
                    <a:pt x="1764874" y="2292223"/>
                    <a:pt x="1773658" y="2291548"/>
                  </a:cubicBezTo>
                  <a:cubicBezTo>
                    <a:pt x="1782442" y="2290872"/>
                    <a:pt x="1885821" y="2290872"/>
                    <a:pt x="1895280" y="2291548"/>
                  </a:cubicBezTo>
                  <a:cubicBezTo>
                    <a:pt x="1904739" y="2292223"/>
                    <a:pt x="1913523" y="2300335"/>
                    <a:pt x="1915551" y="2301687"/>
                  </a:cubicBezTo>
                  <a:cubicBezTo>
                    <a:pt x="1917578" y="2303039"/>
                    <a:pt x="1923660" y="2310475"/>
                    <a:pt x="1925686" y="2311827"/>
                  </a:cubicBezTo>
                  <a:cubicBezTo>
                    <a:pt x="1927713" y="2313179"/>
                    <a:pt x="1943929" y="2320614"/>
                    <a:pt x="1945957" y="2321966"/>
                  </a:cubicBezTo>
                  <a:cubicBezTo>
                    <a:pt x="1947983" y="2323318"/>
                    <a:pt x="1954740" y="2330078"/>
                    <a:pt x="1956092" y="2332106"/>
                  </a:cubicBezTo>
                  <a:cubicBezTo>
                    <a:pt x="1957443" y="2334133"/>
                    <a:pt x="1964200" y="2351033"/>
                    <a:pt x="1966227" y="2352385"/>
                  </a:cubicBezTo>
                  <a:cubicBezTo>
                    <a:pt x="1968254" y="2353737"/>
                    <a:pt x="1984470" y="2351709"/>
                    <a:pt x="1986497" y="2352385"/>
                  </a:cubicBezTo>
                  <a:cubicBezTo>
                    <a:pt x="1988524" y="2353061"/>
                    <a:pt x="1995281" y="2361173"/>
                    <a:pt x="1996633" y="2362525"/>
                  </a:cubicBezTo>
                  <a:cubicBezTo>
                    <a:pt x="1997983" y="2363876"/>
                    <a:pt x="2005416" y="2371312"/>
                    <a:pt x="2006768" y="2372664"/>
                  </a:cubicBezTo>
                  <a:cubicBezTo>
                    <a:pt x="2008119" y="2374016"/>
                    <a:pt x="2015552" y="2381452"/>
                    <a:pt x="2016903" y="2382804"/>
                  </a:cubicBezTo>
                  <a:cubicBezTo>
                    <a:pt x="2018254" y="2384156"/>
                    <a:pt x="2025687" y="2391592"/>
                    <a:pt x="2027038" y="2392943"/>
                  </a:cubicBezTo>
                  <a:cubicBezTo>
                    <a:pt x="2028389" y="2394295"/>
                    <a:pt x="2035822" y="2401731"/>
                    <a:pt x="2037173" y="2403083"/>
                  </a:cubicBezTo>
                  <a:cubicBezTo>
                    <a:pt x="2038525" y="2404435"/>
                    <a:pt x="2045957" y="2411871"/>
                    <a:pt x="2047309" y="2413223"/>
                  </a:cubicBezTo>
                  <a:cubicBezTo>
                    <a:pt x="2048659" y="2414574"/>
                    <a:pt x="2056092" y="2422010"/>
                    <a:pt x="2057443" y="2423362"/>
                  </a:cubicBezTo>
                  <a:cubicBezTo>
                    <a:pt x="2058795" y="2424714"/>
                    <a:pt x="2065552" y="2432150"/>
                    <a:pt x="2067579" y="2433502"/>
                  </a:cubicBezTo>
                  <a:cubicBezTo>
                    <a:pt x="2069606" y="2434854"/>
                    <a:pt x="2085146" y="2442965"/>
                    <a:pt x="2087849" y="2443641"/>
                  </a:cubicBezTo>
                  <a:cubicBezTo>
                    <a:pt x="2090552" y="2444317"/>
                    <a:pt x="2106093" y="2442965"/>
                    <a:pt x="2108119" y="2443641"/>
                  </a:cubicBezTo>
                  <a:cubicBezTo>
                    <a:pt x="2110147" y="2444317"/>
                    <a:pt x="2116228" y="2453105"/>
                    <a:pt x="2118255" y="2453781"/>
                  </a:cubicBezTo>
                  <a:cubicBezTo>
                    <a:pt x="2120282" y="2454456"/>
                    <a:pt x="2136498" y="2453105"/>
                    <a:pt x="2138525" y="2453781"/>
                  </a:cubicBezTo>
                  <a:cubicBezTo>
                    <a:pt x="2140552" y="2454457"/>
                    <a:pt x="2145282" y="2463244"/>
                    <a:pt x="2148661" y="2463921"/>
                  </a:cubicBezTo>
                  <a:cubicBezTo>
                    <a:pt x="2152039" y="2464597"/>
                    <a:pt x="2185147" y="2463245"/>
                    <a:pt x="2189201" y="2463921"/>
                  </a:cubicBezTo>
                  <a:cubicBezTo>
                    <a:pt x="2193255" y="2464597"/>
                    <a:pt x="2207445" y="2473384"/>
                    <a:pt x="2209472" y="2474060"/>
                  </a:cubicBezTo>
                  <a:cubicBezTo>
                    <a:pt x="2211499" y="2474736"/>
                    <a:pt x="2218256" y="2473384"/>
                    <a:pt x="2219607" y="2474060"/>
                  </a:cubicBezTo>
                  <a:cubicBezTo>
                    <a:pt x="2220958" y="2474736"/>
                    <a:pt x="2227715" y="2483524"/>
                    <a:pt x="2229742" y="2484200"/>
                  </a:cubicBezTo>
                  <a:cubicBezTo>
                    <a:pt x="2231769" y="2484876"/>
                    <a:pt x="2247985" y="2483524"/>
                    <a:pt x="2250012" y="2484200"/>
                  </a:cubicBezTo>
                  <a:cubicBezTo>
                    <a:pt x="2252039" y="2484876"/>
                    <a:pt x="2225012" y="2494339"/>
                    <a:pt x="2260148" y="2494339"/>
                  </a:cubicBezTo>
                  <a:cubicBezTo>
                    <a:pt x="2295282" y="2494339"/>
                    <a:pt x="2741231" y="2485552"/>
                    <a:pt x="2777043" y="2484200"/>
                  </a:cubicBezTo>
                  <a:cubicBezTo>
                    <a:pt x="2812853" y="2482848"/>
                    <a:pt x="2795286" y="2475412"/>
                    <a:pt x="2797313" y="2474060"/>
                  </a:cubicBezTo>
                  <a:cubicBezTo>
                    <a:pt x="2799340" y="2472708"/>
                    <a:pt x="2806772" y="2466624"/>
                    <a:pt x="2807448" y="2463921"/>
                  </a:cubicBezTo>
                  <a:cubicBezTo>
                    <a:pt x="2808123" y="2461217"/>
                    <a:pt x="2806097" y="2436882"/>
                    <a:pt x="2807448" y="2433502"/>
                  </a:cubicBezTo>
                  <a:cubicBezTo>
                    <a:pt x="2808799" y="2430122"/>
                    <a:pt x="2825691" y="2416602"/>
                    <a:pt x="2827718" y="2413223"/>
                  </a:cubicBezTo>
                  <a:cubicBezTo>
                    <a:pt x="2829745" y="2409843"/>
                    <a:pt x="2837178" y="2403083"/>
                    <a:pt x="2837854" y="2382804"/>
                  </a:cubicBezTo>
                  <a:cubicBezTo>
                    <a:pt x="2838529" y="2362524"/>
                    <a:pt x="2839205" y="2129990"/>
                    <a:pt x="2837854" y="2109035"/>
                  </a:cubicBezTo>
                  <a:cubicBezTo>
                    <a:pt x="2836503" y="2088080"/>
                    <a:pt x="2818935" y="2072532"/>
                    <a:pt x="2817583" y="2068477"/>
                  </a:cubicBezTo>
                  <a:cubicBezTo>
                    <a:pt x="2816232" y="2064420"/>
                    <a:pt x="2818259" y="2050901"/>
                    <a:pt x="2817583" y="2048197"/>
                  </a:cubicBezTo>
                  <a:cubicBezTo>
                    <a:pt x="2816908" y="2045494"/>
                    <a:pt x="2808799" y="2031974"/>
                    <a:pt x="2807448" y="2027918"/>
                  </a:cubicBezTo>
                  <a:cubicBezTo>
                    <a:pt x="2806097" y="2023863"/>
                    <a:pt x="2797988" y="1992091"/>
                    <a:pt x="2797313" y="1987360"/>
                  </a:cubicBezTo>
                  <a:cubicBezTo>
                    <a:pt x="2796637" y="1982628"/>
                    <a:pt x="2797988" y="1959645"/>
                    <a:pt x="2797313" y="1956941"/>
                  </a:cubicBezTo>
                  <a:cubicBezTo>
                    <a:pt x="2796637" y="1954237"/>
                    <a:pt x="2787853" y="1949505"/>
                    <a:pt x="2787178" y="1946801"/>
                  </a:cubicBezTo>
                  <a:cubicBezTo>
                    <a:pt x="2786502" y="1944098"/>
                    <a:pt x="2787853" y="1919086"/>
                    <a:pt x="2787178" y="1916383"/>
                  </a:cubicBezTo>
                  <a:cubicBezTo>
                    <a:pt x="2786502" y="1913679"/>
                    <a:pt x="2778393" y="1911651"/>
                    <a:pt x="2777043" y="1906243"/>
                  </a:cubicBezTo>
                  <a:cubicBezTo>
                    <a:pt x="2775691" y="1900835"/>
                    <a:pt x="2767583" y="1853517"/>
                    <a:pt x="2766907" y="1835266"/>
                  </a:cubicBezTo>
                  <a:cubicBezTo>
                    <a:pt x="2766232" y="1817015"/>
                    <a:pt x="2767583" y="1648021"/>
                    <a:pt x="2766907" y="1632474"/>
                  </a:cubicBezTo>
                  <a:cubicBezTo>
                    <a:pt x="2766232" y="1616927"/>
                    <a:pt x="2757448" y="1662217"/>
                    <a:pt x="2756772" y="1602055"/>
                  </a:cubicBezTo>
                  <a:cubicBezTo>
                    <a:pt x="2756096" y="1541894"/>
                    <a:pt x="2757447" y="789536"/>
                    <a:pt x="2756772" y="730050"/>
                  </a:cubicBezTo>
                  <a:cubicBezTo>
                    <a:pt x="2756097" y="670564"/>
                    <a:pt x="2747312" y="720586"/>
                    <a:pt x="2746637" y="709771"/>
                  </a:cubicBezTo>
                  <a:cubicBezTo>
                    <a:pt x="2745961" y="698955"/>
                    <a:pt x="2747312" y="578632"/>
                    <a:pt x="2746637" y="567817"/>
                  </a:cubicBezTo>
                  <a:cubicBezTo>
                    <a:pt x="2745961" y="557001"/>
                    <a:pt x="2737177" y="550241"/>
                    <a:pt x="2736501" y="547538"/>
                  </a:cubicBezTo>
                  <a:cubicBezTo>
                    <a:pt x="2735826" y="544834"/>
                    <a:pt x="2737177" y="529962"/>
                    <a:pt x="2736501" y="527258"/>
                  </a:cubicBezTo>
                  <a:cubicBezTo>
                    <a:pt x="2735826" y="524554"/>
                    <a:pt x="2727042" y="509683"/>
                    <a:pt x="2726366" y="506979"/>
                  </a:cubicBezTo>
                  <a:cubicBezTo>
                    <a:pt x="2725691" y="504275"/>
                    <a:pt x="2727042" y="489404"/>
                    <a:pt x="2726366" y="486700"/>
                  </a:cubicBezTo>
                  <a:cubicBezTo>
                    <a:pt x="2725691" y="483996"/>
                    <a:pt x="2716907" y="468449"/>
                    <a:pt x="2716231" y="466421"/>
                  </a:cubicBezTo>
                  <a:cubicBezTo>
                    <a:pt x="2715556" y="464393"/>
                    <a:pt x="2717583" y="458309"/>
                    <a:pt x="2716231" y="456281"/>
                  </a:cubicBezTo>
                  <a:cubicBezTo>
                    <a:pt x="2714880" y="454253"/>
                    <a:pt x="2697312" y="440734"/>
                    <a:pt x="2695961" y="436002"/>
                  </a:cubicBezTo>
                  <a:cubicBezTo>
                    <a:pt x="2694610" y="431270"/>
                    <a:pt x="2696637" y="389360"/>
                    <a:pt x="2695961" y="385304"/>
                  </a:cubicBezTo>
                  <a:cubicBezTo>
                    <a:pt x="2695285" y="381248"/>
                    <a:pt x="2687177" y="377192"/>
                    <a:pt x="2685826" y="375164"/>
                  </a:cubicBezTo>
                  <a:cubicBezTo>
                    <a:pt x="2684474" y="373136"/>
                    <a:pt x="2676366" y="356913"/>
                    <a:pt x="2675690" y="354885"/>
                  </a:cubicBezTo>
                  <a:cubicBezTo>
                    <a:pt x="2675015" y="352857"/>
                    <a:pt x="2676366" y="346097"/>
                    <a:pt x="2675690" y="344746"/>
                  </a:cubicBezTo>
                  <a:cubicBezTo>
                    <a:pt x="2675015" y="343394"/>
                    <a:pt x="2666231" y="336634"/>
                    <a:pt x="2665555" y="334606"/>
                  </a:cubicBezTo>
                  <a:cubicBezTo>
                    <a:pt x="2664880" y="332578"/>
                    <a:pt x="2666906" y="317707"/>
                    <a:pt x="2665555" y="314327"/>
                  </a:cubicBezTo>
                  <a:cubicBezTo>
                    <a:pt x="2664204" y="310947"/>
                    <a:pt x="2646636" y="287288"/>
                    <a:pt x="2645285" y="283908"/>
                  </a:cubicBezTo>
                  <a:cubicBezTo>
                    <a:pt x="2643934" y="280528"/>
                    <a:pt x="2646636" y="267009"/>
                    <a:pt x="2645285" y="263629"/>
                  </a:cubicBezTo>
                  <a:cubicBezTo>
                    <a:pt x="2643934" y="260249"/>
                    <a:pt x="2627717" y="237942"/>
                    <a:pt x="2625014" y="233210"/>
                  </a:cubicBezTo>
                  <a:cubicBezTo>
                    <a:pt x="2622312" y="228478"/>
                    <a:pt x="2606771" y="197383"/>
                    <a:pt x="2604744" y="192652"/>
                  </a:cubicBezTo>
                  <a:cubicBezTo>
                    <a:pt x="2602717" y="187920"/>
                    <a:pt x="2595284" y="164937"/>
                    <a:pt x="2594609" y="162233"/>
                  </a:cubicBezTo>
                  <a:cubicBezTo>
                    <a:pt x="2593933" y="159529"/>
                    <a:pt x="2595284" y="153445"/>
                    <a:pt x="2594609" y="152093"/>
                  </a:cubicBezTo>
                  <a:cubicBezTo>
                    <a:pt x="2593933" y="150741"/>
                    <a:pt x="2585825" y="143306"/>
                    <a:pt x="2584474" y="141954"/>
                  </a:cubicBezTo>
                  <a:cubicBezTo>
                    <a:pt x="2583122" y="140602"/>
                    <a:pt x="2575690" y="133842"/>
                    <a:pt x="2574339" y="131814"/>
                  </a:cubicBezTo>
                  <a:cubicBezTo>
                    <a:pt x="2572987" y="129786"/>
                    <a:pt x="2566230" y="114239"/>
                    <a:pt x="2564203" y="111535"/>
                  </a:cubicBezTo>
                  <a:cubicBezTo>
                    <a:pt x="2562176" y="108831"/>
                    <a:pt x="2546635" y="95311"/>
                    <a:pt x="2543933" y="91256"/>
                  </a:cubicBezTo>
                  <a:cubicBezTo>
                    <a:pt x="2541230" y="87200"/>
                    <a:pt x="2525690" y="54077"/>
                    <a:pt x="2523663" y="50698"/>
                  </a:cubicBezTo>
                  <a:cubicBezTo>
                    <a:pt x="2521636" y="47318"/>
                    <a:pt x="2515554" y="41910"/>
                    <a:pt x="2513528" y="40558"/>
                  </a:cubicBezTo>
                  <a:cubicBezTo>
                    <a:pt x="2511501" y="39206"/>
                    <a:pt x="2495959" y="31770"/>
                    <a:pt x="2493257" y="30418"/>
                  </a:cubicBezTo>
                  <a:cubicBezTo>
                    <a:pt x="2490554" y="29066"/>
                    <a:pt x="2475689" y="21630"/>
                    <a:pt x="2472987" y="20279"/>
                  </a:cubicBezTo>
                  <a:cubicBezTo>
                    <a:pt x="2470284" y="18927"/>
                    <a:pt x="2455419" y="10815"/>
                    <a:pt x="2452716" y="10139"/>
                  </a:cubicBezTo>
                  <a:cubicBezTo>
                    <a:pt x="2450014" y="9463"/>
                    <a:pt x="2435148" y="10815"/>
                    <a:pt x="2432446" y="10139"/>
                  </a:cubicBezTo>
                  <a:cubicBezTo>
                    <a:pt x="2429743" y="9463"/>
                    <a:pt x="2470284" y="675"/>
                    <a:pt x="2412176" y="0"/>
                  </a:cubicBezTo>
                  <a:cubicBezTo>
                    <a:pt x="2354067" y="-675"/>
                    <a:pt x="1619603" y="-1352"/>
                    <a:pt x="1560819" y="0"/>
                  </a:cubicBezTo>
                  <a:cubicBezTo>
                    <a:pt x="1502035" y="1351"/>
                    <a:pt x="1534468" y="18251"/>
                    <a:pt x="1530414" y="20279"/>
                  </a:cubicBezTo>
                  <a:cubicBezTo>
                    <a:pt x="1526360" y="22307"/>
                    <a:pt x="1502711" y="29742"/>
                    <a:pt x="1500008" y="30418"/>
                  </a:cubicBezTo>
                  <a:cubicBezTo>
                    <a:pt x="1497306" y="31094"/>
                    <a:pt x="1492575" y="29066"/>
                    <a:pt x="1489873" y="30418"/>
                  </a:cubicBezTo>
                  <a:cubicBezTo>
                    <a:pt x="1487170" y="31770"/>
                    <a:pt x="1462846" y="49346"/>
                    <a:pt x="1459468" y="50698"/>
                  </a:cubicBezTo>
                  <a:cubicBezTo>
                    <a:pt x="1456089" y="52049"/>
                    <a:pt x="1441899" y="49346"/>
                    <a:pt x="1439197" y="50698"/>
                  </a:cubicBezTo>
                  <a:cubicBezTo>
                    <a:pt x="1436494" y="52049"/>
                    <a:pt x="1424332" y="68273"/>
                    <a:pt x="1418927" y="70977"/>
                  </a:cubicBezTo>
                  <a:cubicBezTo>
                    <a:pt x="1413521" y="73681"/>
                    <a:pt x="1364873" y="88552"/>
                    <a:pt x="1358116" y="91256"/>
                  </a:cubicBezTo>
                  <a:cubicBezTo>
                    <a:pt x="1351359" y="93959"/>
                    <a:pt x="1321629" y="109507"/>
                    <a:pt x="1317575" y="111535"/>
                  </a:cubicBezTo>
                  <a:cubicBezTo>
                    <a:pt x="1313521" y="113563"/>
                    <a:pt x="1299331" y="120999"/>
                    <a:pt x="1297304" y="121675"/>
                  </a:cubicBezTo>
                  <a:cubicBezTo>
                    <a:pt x="1295277" y="122351"/>
                    <a:pt x="1288520" y="120999"/>
                    <a:pt x="1287169" y="121675"/>
                  </a:cubicBezTo>
                  <a:cubicBezTo>
                    <a:pt x="1285818" y="122351"/>
                    <a:pt x="1279736" y="130462"/>
                    <a:pt x="1277034" y="131814"/>
                  </a:cubicBezTo>
                  <a:cubicBezTo>
                    <a:pt x="1274331" y="133166"/>
                    <a:pt x="1250006" y="140602"/>
                    <a:pt x="1246628" y="141954"/>
                  </a:cubicBezTo>
                  <a:cubicBezTo>
                    <a:pt x="1243250" y="143306"/>
                    <a:pt x="1228385" y="150741"/>
                    <a:pt x="1226358" y="152093"/>
                  </a:cubicBezTo>
                  <a:cubicBezTo>
                    <a:pt x="1224331" y="153445"/>
                    <a:pt x="1218250" y="160881"/>
                    <a:pt x="1216223" y="162233"/>
                  </a:cubicBezTo>
                  <a:cubicBezTo>
                    <a:pt x="1214196" y="163585"/>
                    <a:pt x="1198655" y="171021"/>
                    <a:pt x="1195952" y="172373"/>
                  </a:cubicBezTo>
                  <a:cubicBezTo>
                    <a:pt x="1193249" y="173725"/>
                    <a:pt x="1177709" y="181160"/>
                    <a:pt x="1175682" y="182512"/>
                  </a:cubicBezTo>
                  <a:cubicBezTo>
                    <a:pt x="1173655" y="183864"/>
                    <a:pt x="1168249" y="190624"/>
                    <a:pt x="1165547" y="192652"/>
                  </a:cubicBezTo>
                  <a:cubicBezTo>
                    <a:pt x="1162844" y="194680"/>
                    <a:pt x="1138519" y="210903"/>
                    <a:pt x="1135141" y="212931"/>
                  </a:cubicBezTo>
                  <a:cubicBezTo>
                    <a:pt x="1131763" y="214959"/>
                    <a:pt x="1116898" y="222395"/>
                    <a:pt x="1114871" y="223070"/>
                  </a:cubicBezTo>
                  <a:cubicBezTo>
                    <a:pt x="1112844" y="223746"/>
                    <a:pt x="1106763" y="222395"/>
                    <a:pt x="1104736" y="223070"/>
                  </a:cubicBezTo>
                  <a:cubicBezTo>
                    <a:pt x="1102709" y="223746"/>
                    <a:pt x="1086492" y="232534"/>
                    <a:pt x="1084465" y="233210"/>
                  </a:cubicBezTo>
                  <a:cubicBezTo>
                    <a:pt x="1082438" y="233886"/>
                    <a:pt x="1075681" y="232534"/>
                    <a:pt x="1074330" y="233210"/>
                  </a:cubicBezTo>
                  <a:cubicBezTo>
                    <a:pt x="1072979" y="233886"/>
                    <a:pt x="1066897" y="242674"/>
                    <a:pt x="1064195" y="243350"/>
                  </a:cubicBezTo>
                  <a:cubicBezTo>
                    <a:pt x="1061492" y="244026"/>
                    <a:pt x="1037168" y="241998"/>
                    <a:pt x="1033789" y="243350"/>
                  </a:cubicBezTo>
                  <a:cubicBezTo>
                    <a:pt x="1030411" y="244702"/>
                    <a:pt x="1016222" y="261601"/>
                    <a:pt x="1013519" y="263629"/>
                  </a:cubicBezTo>
                  <a:cubicBezTo>
                    <a:pt x="1010816" y="265657"/>
                    <a:pt x="995275" y="273093"/>
                    <a:pt x="993249" y="273769"/>
                  </a:cubicBezTo>
                  <a:cubicBezTo>
                    <a:pt x="991222" y="274444"/>
                    <a:pt x="984465" y="273093"/>
                    <a:pt x="983113" y="273769"/>
                  </a:cubicBezTo>
                  <a:cubicBezTo>
                    <a:pt x="981762" y="274444"/>
                    <a:pt x="975681" y="283232"/>
                    <a:pt x="972978" y="283908"/>
                  </a:cubicBezTo>
                  <a:cubicBezTo>
                    <a:pt x="970275" y="284584"/>
                    <a:pt x="945951" y="283232"/>
                    <a:pt x="942573" y="283908"/>
                  </a:cubicBezTo>
                  <a:cubicBezTo>
                    <a:pt x="939194" y="284584"/>
                    <a:pt x="924329" y="293372"/>
                    <a:pt x="922302" y="294048"/>
                  </a:cubicBezTo>
                  <a:cubicBezTo>
                    <a:pt x="920275" y="294723"/>
                    <a:pt x="915545" y="292696"/>
                    <a:pt x="912167" y="294048"/>
                  </a:cubicBezTo>
                  <a:cubicBezTo>
                    <a:pt x="908789" y="295399"/>
                    <a:pt x="875680" y="312299"/>
                    <a:pt x="871626" y="314327"/>
                  </a:cubicBezTo>
                  <a:cubicBezTo>
                    <a:pt x="867572" y="316355"/>
                    <a:pt x="854734" y="323114"/>
                    <a:pt x="851356" y="324467"/>
                  </a:cubicBezTo>
                  <a:cubicBezTo>
                    <a:pt x="847977" y="325818"/>
                    <a:pt x="824329" y="333254"/>
                    <a:pt x="820950" y="334606"/>
                  </a:cubicBezTo>
                  <a:cubicBezTo>
                    <a:pt x="817572" y="335958"/>
                    <a:pt x="806085" y="342718"/>
                    <a:pt x="800680" y="344746"/>
                  </a:cubicBezTo>
                  <a:cubicBezTo>
                    <a:pt x="795274" y="346773"/>
                    <a:pt x="745950" y="362997"/>
                    <a:pt x="739869" y="365025"/>
                  </a:cubicBezTo>
                  <a:cubicBezTo>
                    <a:pt x="733787" y="367053"/>
                    <a:pt x="712166" y="374488"/>
                    <a:pt x="709463" y="375164"/>
                  </a:cubicBezTo>
                  <a:cubicBezTo>
                    <a:pt x="706760" y="375840"/>
                    <a:pt x="702706" y="371785"/>
                    <a:pt x="699328" y="375164"/>
                  </a:cubicBezTo>
                  <a:cubicBezTo>
                    <a:pt x="695950" y="378544"/>
                    <a:pt x="662841" y="421807"/>
                    <a:pt x="658787" y="425862"/>
                  </a:cubicBezTo>
                  <a:cubicBezTo>
                    <a:pt x="654733" y="429918"/>
                    <a:pt x="642571" y="431946"/>
                    <a:pt x="638517" y="436002"/>
                  </a:cubicBezTo>
                  <a:cubicBezTo>
                    <a:pt x="634463" y="440058"/>
                    <a:pt x="601354" y="483320"/>
                    <a:pt x="597976" y="486700"/>
                  </a:cubicBezTo>
                  <a:cubicBezTo>
                    <a:pt x="594598" y="490080"/>
                    <a:pt x="590543" y="484672"/>
                    <a:pt x="587841" y="486700"/>
                  </a:cubicBezTo>
                  <a:cubicBezTo>
                    <a:pt x="585138" y="488728"/>
                    <a:pt x="560138" y="513739"/>
                    <a:pt x="557435" y="517119"/>
                  </a:cubicBezTo>
                  <a:cubicBezTo>
                    <a:pt x="554732" y="520499"/>
                    <a:pt x="548651" y="536046"/>
                    <a:pt x="547300" y="537398"/>
                  </a:cubicBezTo>
                  <a:cubicBezTo>
                    <a:pt x="545949" y="538750"/>
                    <a:pt x="539192" y="534694"/>
                    <a:pt x="537165" y="537398"/>
                  </a:cubicBezTo>
                  <a:cubicBezTo>
                    <a:pt x="535138" y="540102"/>
                    <a:pt x="518921" y="574577"/>
                    <a:pt x="516894" y="577956"/>
                  </a:cubicBezTo>
                  <a:cubicBezTo>
                    <a:pt x="514867" y="581336"/>
                    <a:pt x="507435" y="586744"/>
                    <a:pt x="506759" y="588096"/>
                  </a:cubicBezTo>
                  <a:cubicBezTo>
                    <a:pt x="506084" y="589448"/>
                    <a:pt x="507435" y="596884"/>
                    <a:pt x="506759" y="598236"/>
                  </a:cubicBezTo>
                  <a:cubicBezTo>
                    <a:pt x="506084" y="599587"/>
                    <a:pt x="498651" y="605671"/>
                    <a:pt x="496624" y="608375"/>
                  </a:cubicBezTo>
                  <a:cubicBezTo>
                    <a:pt x="494597" y="611079"/>
                    <a:pt x="478381" y="636090"/>
                    <a:pt x="476354" y="638794"/>
                  </a:cubicBezTo>
                  <a:cubicBezTo>
                    <a:pt x="474327" y="641498"/>
                    <a:pt x="466894" y="646906"/>
                    <a:pt x="466218" y="648934"/>
                  </a:cubicBezTo>
                  <a:cubicBezTo>
                    <a:pt x="465543" y="650961"/>
                    <a:pt x="467570" y="666509"/>
                    <a:pt x="466218" y="669213"/>
                  </a:cubicBezTo>
                  <a:cubicBezTo>
                    <a:pt x="464867" y="671916"/>
                    <a:pt x="448651" y="685436"/>
                    <a:pt x="445948" y="689492"/>
                  </a:cubicBezTo>
                  <a:cubicBezTo>
                    <a:pt x="443246" y="693548"/>
                    <a:pt x="427029" y="726670"/>
                    <a:pt x="425678" y="730050"/>
                  </a:cubicBezTo>
                  <a:cubicBezTo>
                    <a:pt x="424326" y="733430"/>
                    <a:pt x="426353" y="738162"/>
                    <a:pt x="425678" y="740190"/>
                  </a:cubicBezTo>
                  <a:cubicBezTo>
                    <a:pt x="425002" y="742218"/>
                    <a:pt x="416218" y="757765"/>
                    <a:pt x="415542" y="760469"/>
                  </a:cubicBezTo>
                  <a:cubicBezTo>
                    <a:pt x="414867" y="763173"/>
                    <a:pt x="416894" y="778044"/>
                    <a:pt x="415542" y="780748"/>
                  </a:cubicBezTo>
                  <a:cubicBezTo>
                    <a:pt x="414191" y="783452"/>
                    <a:pt x="396623" y="798324"/>
                    <a:pt x="395272" y="801027"/>
                  </a:cubicBezTo>
                  <a:cubicBezTo>
                    <a:pt x="393921" y="803731"/>
                    <a:pt x="395948" y="817927"/>
                    <a:pt x="395272" y="821307"/>
                  </a:cubicBezTo>
                  <a:cubicBezTo>
                    <a:pt x="394596" y="824686"/>
                    <a:pt x="385812" y="847669"/>
                    <a:pt x="385137" y="851725"/>
                  </a:cubicBezTo>
                  <a:cubicBezTo>
                    <a:pt x="384461" y="855781"/>
                    <a:pt x="385812" y="878764"/>
                    <a:pt x="385137" y="882144"/>
                  </a:cubicBezTo>
                  <a:cubicBezTo>
                    <a:pt x="384461" y="885524"/>
                    <a:pt x="375677" y="900395"/>
                    <a:pt x="375002" y="902423"/>
                  </a:cubicBezTo>
                  <a:cubicBezTo>
                    <a:pt x="374326" y="904451"/>
                    <a:pt x="375677" y="910535"/>
                    <a:pt x="375002" y="912563"/>
                  </a:cubicBezTo>
                  <a:cubicBezTo>
                    <a:pt x="374326" y="914591"/>
                    <a:pt x="365542" y="930814"/>
                    <a:pt x="364867" y="932842"/>
                  </a:cubicBezTo>
                  <a:cubicBezTo>
                    <a:pt x="364191" y="934870"/>
                    <a:pt x="366218" y="940954"/>
                    <a:pt x="364867" y="942982"/>
                  </a:cubicBezTo>
                  <a:cubicBezTo>
                    <a:pt x="363515" y="945010"/>
                    <a:pt x="345947" y="961233"/>
                    <a:pt x="344596" y="963261"/>
                  </a:cubicBezTo>
                  <a:cubicBezTo>
                    <a:pt x="343245" y="965289"/>
                    <a:pt x="345272" y="972049"/>
                    <a:pt x="344596" y="973400"/>
                  </a:cubicBezTo>
                  <a:cubicBezTo>
                    <a:pt x="343921" y="974752"/>
                    <a:pt x="335136" y="982188"/>
                    <a:pt x="334461" y="983540"/>
                  </a:cubicBezTo>
                  <a:cubicBezTo>
                    <a:pt x="333785" y="984892"/>
                    <a:pt x="335136" y="990300"/>
                    <a:pt x="334461" y="993680"/>
                  </a:cubicBezTo>
                  <a:cubicBezTo>
                    <a:pt x="333785" y="997059"/>
                    <a:pt x="325677" y="1031534"/>
                    <a:pt x="324326" y="1034238"/>
                  </a:cubicBezTo>
                  <a:cubicBezTo>
                    <a:pt x="322974" y="1036942"/>
                    <a:pt x="315542" y="1032886"/>
                    <a:pt x="314191" y="1034238"/>
                  </a:cubicBezTo>
                  <a:cubicBezTo>
                    <a:pt x="312839" y="1035590"/>
                    <a:pt x="305407" y="1052489"/>
                    <a:pt x="304055" y="1054517"/>
                  </a:cubicBezTo>
                  <a:cubicBezTo>
                    <a:pt x="302704" y="1056545"/>
                    <a:pt x="295947" y="1061277"/>
                    <a:pt x="293920" y="1064657"/>
                  </a:cubicBezTo>
                  <a:cubicBezTo>
                    <a:pt x="291893" y="1068037"/>
                    <a:pt x="275677" y="1101835"/>
                    <a:pt x="273650" y="1105215"/>
                  </a:cubicBezTo>
                  <a:cubicBezTo>
                    <a:pt x="271623" y="1108595"/>
                    <a:pt x="265541" y="1113327"/>
                    <a:pt x="263515" y="1115355"/>
                  </a:cubicBezTo>
                  <a:cubicBezTo>
                    <a:pt x="261487" y="1117383"/>
                    <a:pt x="245271" y="1133606"/>
                    <a:pt x="243244" y="1135634"/>
                  </a:cubicBezTo>
                  <a:cubicBezTo>
                    <a:pt x="241217" y="1137662"/>
                    <a:pt x="234460" y="1144421"/>
                    <a:pt x="233109" y="1145774"/>
                  </a:cubicBezTo>
                  <a:cubicBezTo>
                    <a:pt x="231757" y="1147125"/>
                    <a:pt x="223649" y="1154561"/>
                    <a:pt x="222974" y="1155913"/>
                  </a:cubicBezTo>
                  <a:cubicBezTo>
                    <a:pt x="222298" y="1157265"/>
                    <a:pt x="223649" y="1164701"/>
                    <a:pt x="222974" y="1166053"/>
                  </a:cubicBezTo>
                  <a:cubicBezTo>
                    <a:pt x="222298" y="1167405"/>
                    <a:pt x="214190" y="1174840"/>
                    <a:pt x="212839" y="1176193"/>
                  </a:cubicBezTo>
                  <a:cubicBezTo>
                    <a:pt x="211487" y="1177544"/>
                    <a:pt x="203379" y="1184980"/>
                    <a:pt x="202703" y="1186332"/>
                  </a:cubicBezTo>
                  <a:cubicBezTo>
                    <a:pt x="202028" y="1187684"/>
                    <a:pt x="203379" y="1195120"/>
                    <a:pt x="202703" y="1196472"/>
                  </a:cubicBezTo>
                  <a:cubicBezTo>
                    <a:pt x="202028" y="1197824"/>
                    <a:pt x="193919" y="1204583"/>
                    <a:pt x="192568" y="1206611"/>
                  </a:cubicBezTo>
                  <a:cubicBezTo>
                    <a:pt x="191217" y="1208639"/>
                    <a:pt x="183784" y="1224863"/>
                    <a:pt x="182433" y="1226891"/>
                  </a:cubicBezTo>
                  <a:cubicBezTo>
                    <a:pt x="181082" y="1228918"/>
                    <a:pt x="173649" y="1235678"/>
                    <a:pt x="172298" y="1237030"/>
                  </a:cubicBezTo>
                  <a:cubicBezTo>
                    <a:pt x="170947" y="1238382"/>
                    <a:pt x="162838" y="1244466"/>
                    <a:pt x="162163" y="1247170"/>
                  </a:cubicBezTo>
                  <a:cubicBezTo>
                    <a:pt x="161487" y="1249874"/>
                    <a:pt x="162838" y="1274208"/>
                    <a:pt x="162163" y="1277588"/>
                  </a:cubicBezTo>
                  <a:cubicBezTo>
                    <a:pt x="161487" y="1280968"/>
                    <a:pt x="152703" y="1295164"/>
                    <a:pt x="152027" y="1297868"/>
                  </a:cubicBezTo>
                  <a:cubicBezTo>
                    <a:pt x="151352" y="1300571"/>
                    <a:pt x="152703" y="1315443"/>
                    <a:pt x="152027" y="1318147"/>
                  </a:cubicBezTo>
                  <a:cubicBezTo>
                    <a:pt x="151352" y="1320851"/>
                    <a:pt x="143243" y="1335046"/>
                    <a:pt x="141892" y="1338426"/>
                  </a:cubicBezTo>
                  <a:cubicBezTo>
                    <a:pt x="140541" y="1341806"/>
                    <a:pt x="132433" y="1366141"/>
                    <a:pt x="131757" y="1368845"/>
                  </a:cubicBezTo>
                  <a:cubicBezTo>
                    <a:pt x="131081" y="1371548"/>
                    <a:pt x="133108" y="1375605"/>
                    <a:pt x="131757" y="1378984"/>
                  </a:cubicBezTo>
                  <a:cubicBezTo>
                    <a:pt x="130406" y="1382364"/>
                    <a:pt x="112838" y="1416163"/>
                    <a:pt x="111487" y="1419543"/>
                  </a:cubicBezTo>
                  <a:cubicBezTo>
                    <a:pt x="110135" y="1422922"/>
                    <a:pt x="112838" y="1426302"/>
                    <a:pt x="111487" y="1429682"/>
                  </a:cubicBezTo>
                  <a:cubicBezTo>
                    <a:pt x="110135" y="1433062"/>
                    <a:pt x="93919" y="1464833"/>
                    <a:pt x="91216" y="1470240"/>
                  </a:cubicBezTo>
                  <a:cubicBezTo>
                    <a:pt x="88513" y="1475648"/>
                    <a:pt x="72297" y="1506743"/>
                    <a:pt x="70946" y="1510799"/>
                  </a:cubicBezTo>
                  <a:cubicBezTo>
                    <a:pt x="69594" y="1514854"/>
                    <a:pt x="71621" y="1529050"/>
                    <a:pt x="70946" y="1531078"/>
                  </a:cubicBezTo>
                  <a:cubicBezTo>
                    <a:pt x="70270" y="1533105"/>
                    <a:pt x="62162" y="1539866"/>
                    <a:pt x="60811" y="1541218"/>
                  </a:cubicBezTo>
                  <a:cubicBezTo>
                    <a:pt x="59459" y="1542569"/>
                    <a:pt x="51351" y="1550005"/>
                    <a:pt x="50675" y="1551357"/>
                  </a:cubicBezTo>
                  <a:cubicBezTo>
                    <a:pt x="50000" y="1552709"/>
                    <a:pt x="51351" y="1560145"/>
                    <a:pt x="50675" y="1561497"/>
                  </a:cubicBezTo>
                  <a:cubicBezTo>
                    <a:pt x="50000" y="1562848"/>
                    <a:pt x="41216" y="1568932"/>
                    <a:pt x="40540" y="1571636"/>
                  </a:cubicBezTo>
                  <a:cubicBezTo>
                    <a:pt x="39865" y="1574340"/>
                    <a:pt x="41216" y="1597999"/>
                    <a:pt x="40540" y="1602055"/>
                  </a:cubicBezTo>
                  <a:cubicBezTo>
                    <a:pt x="39865" y="1606111"/>
                    <a:pt x="31081" y="1629770"/>
                    <a:pt x="30405" y="1632474"/>
                  </a:cubicBezTo>
                  <a:cubicBezTo>
                    <a:pt x="29729" y="1635178"/>
                    <a:pt x="31756" y="1640585"/>
                    <a:pt x="30405" y="1642614"/>
                  </a:cubicBezTo>
                  <a:cubicBezTo>
                    <a:pt x="29054" y="1644641"/>
                    <a:pt x="11486" y="1658837"/>
                    <a:pt x="10135" y="1662893"/>
                  </a:cubicBezTo>
                  <a:cubicBezTo>
                    <a:pt x="8783" y="1666948"/>
                    <a:pt x="10810" y="1699395"/>
                    <a:pt x="10135" y="1703451"/>
                  </a:cubicBezTo>
                  <a:cubicBezTo>
                    <a:pt x="9459" y="1707507"/>
                    <a:pt x="0" y="1697368"/>
                    <a:pt x="0" y="1723731"/>
                  </a:cubicBezTo>
                  <a:cubicBezTo>
                    <a:pt x="0" y="1750093"/>
                    <a:pt x="8783" y="2073208"/>
                    <a:pt x="10135" y="2098896"/>
                  </a:cubicBezTo>
                  <a:cubicBezTo>
                    <a:pt x="11486" y="2124582"/>
                    <a:pt x="18243" y="2106331"/>
                    <a:pt x="20270" y="2109035"/>
                  </a:cubicBezTo>
                  <a:cubicBezTo>
                    <a:pt x="22297" y="2111739"/>
                    <a:pt x="39189" y="2129990"/>
                    <a:pt x="40540" y="2139453"/>
                  </a:cubicBezTo>
                  <a:cubicBezTo>
                    <a:pt x="41892" y="2148917"/>
                    <a:pt x="39865" y="2242878"/>
                    <a:pt x="40540" y="2250989"/>
                  </a:cubicBezTo>
                  <a:cubicBezTo>
                    <a:pt x="41216" y="2259101"/>
                    <a:pt x="50000" y="2259777"/>
                    <a:pt x="50675" y="2261129"/>
                  </a:cubicBezTo>
                  <a:cubicBezTo>
                    <a:pt x="51351" y="2262481"/>
                    <a:pt x="50000" y="2269240"/>
                    <a:pt x="50675" y="2271268"/>
                  </a:cubicBezTo>
                  <a:cubicBezTo>
                    <a:pt x="51351" y="2273296"/>
                    <a:pt x="59459" y="2289520"/>
                    <a:pt x="60811" y="2291548"/>
                  </a:cubicBezTo>
                  <a:cubicBezTo>
                    <a:pt x="62162" y="2293575"/>
                    <a:pt x="69594" y="2299659"/>
                    <a:pt x="70946" y="2301687"/>
                  </a:cubicBezTo>
                  <a:cubicBezTo>
                    <a:pt x="72297" y="2303715"/>
                    <a:pt x="79730" y="2319939"/>
                    <a:pt x="81081" y="2321966"/>
                  </a:cubicBezTo>
                  <a:cubicBezTo>
                    <a:pt x="82432" y="2323994"/>
                    <a:pt x="89865" y="2330754"/>
                    <a:pt x="91216" y="2332106"/>
                  </a:cubicBezTo>
                  <a:cubicBezTo>
                    <a:pt x="92568" y="2333458"/>
                    <a:pt x="100000" y="2340893"/>
                    <a:pt x="101351" y="2342246"/>
                  </a:cubicBezTo>
                  <a:cubicBezTo>
                    <a:pt x="102703" y="2343597"/>
                    <a:pt x="110135" y="2351709"/>
                    <a:pt x="111487" y="2352385"/>
                  </a:cubicBezTo>
                  <a:cubicBezTo>
                    <a:pt x="112838" y="2353061"/>
                    <a:pt x="120270" y="2351033"/>
                    <a:pt x="121622" y="2352385"/>
                  </a:cubicBezTo>
                  <a:cubicBezTo>
                    <a:pt x="122973" y="2353737"/>
                    <a:pt x="130406" y="2370636"/>
                    <a:pt x="131757" y="2372664"/>
                  </a:cubicBezTo>
                  <a:cubicBezTo>
                    <a:pt x="133108" y="2374692"/>
                    <a:pt x="139865" y="2381452"/>
                    <a:pt x="141892" y="2382804"/>
                  </a:cubicBezTo>
                  <a:cubicBezTo>
                    <a:pt x="143919" y="2384156"/>
                    <a:pt x="160811" y="2391592"/>
                    <a:pt x="162163" y="2392943"/>
                  </a:cubicBezTo>
                  <a:cubicBezTo>
                    <a:pt x="163514" y="2394295"/>
                    <a:pt x="161487" y="2401731"/>
                    <a:pt x="162163" y="2403083"/>
                  </a:cubicBezTo>
                  <a:cubicBezTo>
                    <a:pt x="162838" y="2404435"/>
                    <a:pt x="170947" y="2412546"/>
                    <a:pt x="172298" y="2413223"/>
                  </a:cubicBezTo>
                  <a:cubicBezTo>
                    <a:pt x="173649" y="2413898"/>
                    <a:pt x="181082" y="2412546"/>
                    <a:pt x="182433" y="2413223"/>
                  </a:cubicBezTo>
                  <a:cubicBezTo>
                    <a:pt x="183784" y="2413898"/>
                    <a:pt x="191217" y="2422010"/>
                    <a:pt x="192568" y="2423362"/>
                  </a:cubicBezTo>
                  <a:cubicBezTo>
                    <a:pt x="193919" y="2424714"/>
                    <a:pt x="201352" y="2432826"/>
                    <a:pt x="202703" y="2433502"/>
                  </a:cubicBezTo>
                  <a:cubicBezTo>
                    <a:pt x="204055" y="2434177"/>
                    <a:pt x="211487" y="2432826"/>
                    <a:pt x="212839" y="2433502"/>
                  </a:cubicBezTo>
                  <a:cubicBezTo>
                    <a:pt x="214190" y="2434177"/>
                    <a:pt x="220947" y="2442290"/>
                    <a:pt x="222974" y="2443641"/>
                  </a:cubicBezTo>
                  <a:cubicBezTo>
                    <a:pt x="225001" y="2444993"/>
                    <a:pt x="240541" y="2451753"/>
                    <a:pt x="243244" y="2453781"/>
                  </a:cubicBezTo>
                  <a:cubicBezTo>
                    <a:pt x="245947" y="2455808"/>
                    <a:pt x="261487" y="2472708"/>
                    <a:pt x="263515" y="2474060"/>
                  </a:cubicBezTo>
                  <a:cubicBezTo>
                    <a:pt x="265541" y="2475412"/>
                    <a:pt x="272298" y="2473384"/>
                    <a:pt x="273650" y="2474060"/>
                  </a:cubicBezTo>
                  <a:cubicBezTo>
                    <a:pt x="275001" y="2474736"/>
                    <a:pt x="281758" y="2483524"/>
                    <a:pt x="283785" y="2484200"/>
                  </a:cubicBezTo>
                  <a:cubicBezTo>
                    <a:pt x="285812" y="2484876"/>
                    <a:pt x="301353" y="2483524"/>
                    <a:pt x="304055" y="2484200"/>
                  </a:cubicBezTo>
                  <a:cubicBezTo>
                    <a:pt x="306758" y="2484876"/>
                    <a:pt x="320947" y="2493663"/>
                    <a:pt x="324326" y="2494339"/>
                  </a:cubicBezTo>
                  <a:cubicBezTo>
                    <a:pt x="327704" y="2495015"/>
                    <a:pt x="352029" y="2493663"/>
                    <a:pt x="354731" y="2494339"/>
                  </a:cubicBezTo>
                  <a:cubicBezTo>
                    <a:pt x="357434" y="2495015"/>
                    <a:pt x="288515" y="2503803"/>
                    <a:pt x="364867" y="2504479"/>
                  </a:cubicBezTo>
                  <a:cubicBezTo>
                    <a:pt x="441218" y="2505155"/>
                    <a:pt x="1423656" y="2505155"/>
                    <a:pt x="1500008" y="2504479"/>
                  </a:cubicBezTo>
                  <a:cubicBezTo>
                    <a:pt x="1576360" y="2503803"/>
                    <a:pt x="1508792" y="2495015"/>
                    <a:pt x="1510143" y="2494339"/>
                  </a:cubicBezTo>
                  <a:cubicBezTo>
                    <a:pt x="1511495" y="2493663"/>
                    <a:pt x="1518927" y="2495015"/>
                    <a:pt x="1520278" y="2494339"/>
                  </a:cubicBezTo>
                  <a:cubicBezTo>
                    <a:pt x="1521630" y="2493663"/>
                    <a:pt x="1529738" y="2485552"/>
                    <a:pt x="1530414" y="2484200"/>
                  </a:cubicBezTo>
                  <a:cubicBezTo>
                    <a:pt x="1531089" y="2482848"/>
                    <a:pt x="1529738" y="2475412"/>
                    <a:pt x="1530414" y="2474060"/>
                  </a:cubicBezTo>
                  <a:cubicBezTo>
                    <a:pt x="1531089" y="2472708"/>
                    <a:pt x="1539197" y="2465272"/>
                    <a:pt x="1540549" y="2463921"/>
                  </a:cubicBezTo>
                  <a:cubicBezTo>
                    <a:pt x="1541900" y="2462569"/>
                    <a:pt x="1547981" y="2455132"/>
                    <a:pt x="1550684" y="2453781"/>
                  </a:cubicBezTo>
                  <a:cubicBezTo>
                    <a:pt x="1553387" y="2452429"/>
                    <a:pt x="1578387" y="2444317"/>
                    <a:pt x="1581090" y="2443641"/>
                  </a:cubicBezTo>
                  <a:cubicBezTo>
                    <a:pt x="1583792" y="2442965"/>
                    <a:pt x="1590549" y="2443641"/>
                    <a:pt x="1591225" y="2443641"/>
                  </a:cubicBezTo>
                  <a:close/>
                </a:path>
              </a:pathLst>
            </a:custGeom>
          </p:spPr>
        </p:pic>
      </p:grpSp>
      <p:sp>
        <p:nvSpPr>
          <p:cNvPr id="31" name="직사각형 30"/>
          <p:cNvSpPr/>
          <p:nvPr/>
        </p:nvSpPr>
        <p:spPr>
          <a:xfrm>
            <a:off x="1072831" y="2954950"/>
            <a:ext cx="161929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dirty="0">
                <a:ln w="0"/>
                <a:solidFill>
                  <a:srgbClr val="F18466"/>
                </a:solidFill>
                <a:latin typeface="맑은 고딕" pitchFamily="50" charset="-127"/>
                <a:ea typeface="나눔스퀘어 ExtraBold"/>
                <a:cs typeface="Pattaya"/>
              </a:rPr>
              <a:t>개발 환경</a:t>
            </a:r>
            <a:endParaRPr lang="ko-KR" altLang="en-US" sz="2400" dirty="0">
              <a:ln w="0"/>
              <a:solidFill>
                <a:srgbClr val="F18466"/>
              </a:solidFill>
              <a:effectLst>
                <a:reflection blurRad="6350" stA="96000" endA="300" endPos="35000" dir="5400000" sy="-100000" algn="bl" rotWithShape="0"/>
              </a:effectLst>
              <a:latin typeface="맑은 고딕" pitchFamily="50" charset="-127"/>
              <a:ea typeface="나눔스퀘어 ExtraBold"/>
              <a:cs typeface="Pattay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72831" y="3458387"/>
            <a:ext cx="2378783" cy="209288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3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Tomcat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v8.5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나눔스퀘어 ExtraBold"/>
            </a:endParaRPr>
          </a:p>
          <a:p>
            <a:pPr marL="285750" indent="-285750">
              <a:lnSpc>
                <a:spcPct val="13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MySQL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8.0</a:t>
            </a:r>
          </a:p>
          <a:p>
            <a:pPr marL="285750" indent="-285750">
              <a:lnSpc>
                <a:spcPct val="13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JDK 15.0.1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나눔스퀘어 ExtraBold"/>
            </a:endParaRPr>
          </a:p>
          <a:p>
            <a:pPr marL="285750" indent="-285750">
              <a:lnSpc>
                <a:spcPct val="13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sz="2000" dirty="0" err="1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exERD</a:t>
            </a:r>
            <a:endParaRPr lang="en-US" altLang="ko-KR" sz="2000" dirty="0" smtClean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나눔스퀘어 ExtraBold"/>
            </a:endParaRPr>
          </a:p>
          <a:p>
            <a:pPr marL="285750" indent="-285750">
              <a:lnSpc>
                <a:spcPct val="130000"/>
              </a:lnSpc>
              <a:buClr>
                <a:schemeClr val="accent3"/>
              </a:buClr>
              <a:buFont typeface="Arial"/>
              <a:buChar char="•"/>
              <a:defRPr/>
            </a:pPr>
            <a:r>
              <a:rPr lang="en-US" altLang="ko-KR" sz="2000" dirty="0" smtClean="0">
                <a:latin typeface="맑은 고딕" pitchFamily="50" charset="-127"/>
                <a:ea typeface="나눔스퀘어 ExtraBold"/>
              </a:rPr>
              <a:t>jQuery 3.6.0.min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나눔스퀘어 ExtraBold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5101608" y="1426928"/>
            <a:ext cx="1552123" cy="1328689"/>
            <a:chOff x="4352753" y="1259067"/>
            <a:chExt cx="2352942" cy="2169933"/>
          </a:xfrm>
        </p:grpSpPr>
        <p:sp>
          <p:nvSpPr>
            <p:cNvPr id="36" name="Oval 5"/>
            <p:cNvSpPr/>
            <p:nvPr/>
          </p:nvSpPr>
          <p:spPr>
            <a:xfrm>
              <a:off x="4352753" y="1279635"/>
              <a:ext cx="2151839" cy="2149365"/>
            </a:xfrm>
            <a:prstGeom prst="ellipse">
              <a:avLst/>
            </a:prstGeom>
            <a:solidFill>
              <a:srgbClr val="9DC8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th-TH" sz="1600">
                <a:latin typeface="Barlow Semi Condensed"/>
                <a:ea typeface="+mn-ea"/>
                <a:cs typeface="+mn-cs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l="27270" t="14940" r="25420" b="27730"/>
            <a:stretch>
              <a:fillRect/>
            </a:stretch>
          </p:blipFill>
          <p:spPr>
            <a:xfrm>
              <a:off x="4914769" y="1259067"/>
              <a:ext cx="1790926" cy="2169931"/>
            </a:xfrm>
            <a:prstGeom prst="rect">
              <a:avLst/>
            </a:prstGeom>
          </p:spPr>
        </p:pic>
      </p:grpSp>
      <p:sp>
        <p:nvSpPr>
          <p:cNvPr id="38" name="직사각형 37"/>
          <p:cNvSpPr/>
          <p:nvPr/>
        </p:nvSpPr>
        <p:spPr>
          <a:xfrm>
            <a:off x="4677272" y="2948885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dirty="0">
                <a:ln w="0"/>
                <a:solidFill>
                  <a:srgbClr val="00B0F0"/>
                </a:solidFill>
                <a:latin typeface="맑은 고딕" pitchFamily="50" charset="-127"/>
                <a:ea typeface="나눔스퀘어 ExtraBold"/>
                <a:cs typeface="Pattaya"/>
              </a:rPr>
              <a:t>사용 언어 및 기술</a:t>
            </a:r>
            <a:endParaRPr lang="ko-KR" altLang="en-US" sz="2400" dirty="0">
              <a:solidFill>
                <a:srgbClr val="00B0F0"/>
              </a:solidFill>
              <a:latin typeface="맑은 고딕" pitchFamily="50" charset="-127"/>
              <a:ea typeface="나눔스퀘어 ExtraBold"/>
              <a:cs typeface="Pattay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77272" y="3504750"/>
            <a:ext cx="3820132" cy="280281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JAVA, Servlet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나눔스퀘어 ExtraBold"/>
            </a:endParaRPr>
          </a:p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sz="2000" dirty="0">
                <a:latin typeface="맑은 고딕" pitchFamily="50" charset="-127"/>
                <a:ea typeface="나눔스퀘어 ExtraBold"/>
              </a:rPr>
              <a:t>JS, jQuery, </a:t>
            </a:r>
            <a:r>
              <a:rPr lang="en-US" altLang="ko-KR" sz="2000" dirty="0" smtClean="0">
                <a:latin typeface="맑은 고딕" pitchFamily="50" charset="-127"/>
                <a:ea typeface="나눔스퀘어 ExtraBold"/>
              </a:rPr>
              <a:t>Ajax, </a:t>
            </a:r>
            <a:r>
              <a:rPr lang="en-US" altLang="ko-KR" sz="2000" dirty="0" err="1" smtClean="0">
                <a:latin typeface="맑은 고딕" pitchFamily="50" charset="-127"/>
                <a:ea typeface="나눔스퀘어 ExtraBold"/>
              </a:rPr>
              <a:t>openAPI</a:t>
            </a:r>
            <a:endParaRPr lang="en-US" altLang="ko-KR" sz="2000" b="1" dirty="0">
              <a:solidFill>
                <a:srgbClr val="4397FF"/>
              </a:solidFill>
              <a:latin typeface="맑은 고딕" pitchFamily="50" charset="-127"/>
              <a:ea typeface="나눔스퀘어 ExtraBold"/>
            </a:endParaRPr>
          </a:p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HTML</a:t>
            </a:r>
          </a:p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CSS</a:t>
            </a:r>
          </a:p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JSP</a:t>
            </a:r>
          </a:p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Xml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나눔스퀘어 ExtraBold"/>
            </a:endParaRPr>
          </a:p>
        </p:txBody>
      </p:sp>
      <p:pic>
        <p:nvPicPr>
          <p:cNvPr id="22" name="Picture 2" descr="Apache Subversion logo.sv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882" y="1526595"/>
            <a:ext cx="1469955" cy="13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8850471" y="2942921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2400" dirty="0" smtClean="0">
                <a:solidFill>
                  <a:srgbClr val="0070C0"/>
                </a:solidFill>
                <a:latin typeface="맑은 고딕" pitchFamily="50" charset="-127"/>
                <a:ea typeface="나눔스퀘어 ExtraBold"/>
                <a:cs typeface="Pattaya"/>
              </a:rPr>
              <a:t>형상 관리</a:t>
            </a:r>
            <a:endParaRPr lang="ko-KR" altLang="en-US" sz="2400" dirty="0">
              <a:solidFill>
                <a:srgbClr val="0070C0"/>
              </a:solidFill>
              <a:latin typeface="맑은 고딕" pitchFamily="50" charset="-127"/>
              <a:ea typeface="나눔스퀘어 ExtraBold"/>
              <a:cs typeface="Pattay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877882" y="3504750"/>
            <a:ext cx="2337634" cy="5539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rgbClr val="709DDE"/>
              </a:buClr>
              <a:buFont typeface="Arial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맑은 고딕" pitchFamily="50" charset="-127"/>
                <a:ea typeface="나눔스퀘어 ExtraBold"/>
              </a:rPr>
              <a:t>SVN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맑은 고딕" pitchFamily="50" charset="-127"/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2001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6105" y="100692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업무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회의록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3C6AC96-8E8C-43C4-B4D1-9F3A65F7624A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44C946F-8996-4B62-A4CC-C1D426945984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7A3FEE0B-0EB4-4296-9350-7B48134EB8C7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06E6EC4-3333-4D80-BBBE-EE58A0F2C267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EF5DEC44-944A-4F83-B95B-27D6A8C16482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188" y="1191595"/>
            <a:ext cx="3556746" cy="452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22" y="1376261"/>
            <a:ext cx="5372100" cy="4344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40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6105" y="1006929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업무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일정관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리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3C6AC96-8E8C-43C4-B4D1-9F3A65F7624A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44C946F-8996-4B62-A4CC-C1D426945984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7A3FEE0B-0EB4-4296-9350-7B48134EB8C7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06E6EC4-3333-4D80-BBBE-EE58A0F2C267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EF5DEC44-944A-4F83-B95B-27D6A8C16482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00" y="1376261"/>
            <a:ext cx="50006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254" y="2708275"/>
            <a:ext cx="53244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921" y="4370472"/>
            <a:ext cx="2848146" cy="195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109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3" y="2472877"/>
            <a:ext cx="752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69745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1376261"/>
            <a:ext cx="53625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5076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기획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86522" y="1376261"/>
            <a:ext cx="265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업무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관리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업무일지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D3C6AC96-8E8C-43C4-B4D1-9F3A65F7624A}"/>
              </a:ext>
            </a:extLst>
          </p:cNvPr>
          <p:cNvCxnSpPr/>
          <p:nvPr/>
        </p:nvCxnSpPr>
        <p:spPr>
          <a:xfrm>
            <a:off x="1004036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44C946F-8996-4B62-A4CC-C1D426945984}"/>
              </a:ext>
            </a:extLst>
          </p:cNvPr>
          <p:cNvCxnSpPr/>
          <p:nvPr/>
        </p:nvCxnSpPr>
        <p:spPr>
          <a:xfrm>
            <a:off x="1046793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7A3FEE0B-0EB4-4296-9350-7B48134EB8C7}"/>
              </a:ext>
            </a:extLst>
          </p:cNvPr>
          <p:cNvCxnSpPr/>
          <p:nvPr/>
        </p:nvCxnSpPr>
        <p:spPr>
          <a:xfrm>
            <a:off x="10895502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C06E6EC4-3333-4D80-BBBE-EE58A0F2C267}"/>
              </a:ext>
            </a:extLst>
          </p:cNvPr>
          <p:cNvCxnSpPr/>
          <p:nvPr/>
        </p:nvCxnSpPr>
        <p:spPr>
          <a:xfrm>
            <a:off x="1132306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EF5DEC44-944A-4F83-B95B-27D6A8C16482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943" y="1376261"/>
            <a:ext cx="3693559" cy="504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3092574"/>
            <a:ext cx="5362575" cy="3325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17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3" y="2472877"/>
            <a:ext cx="752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69745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프로토타입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27"/>
          <a:stretch/>
        </p:blipFill>
        <p:spPr bwMode="auto">
          <a:xfrm>
            <a:off x="887983" y="498949"/>
            <a:ext cx="10596034" cy="581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1002131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4888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764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0401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3F0922-0AC4-4551-A67B-8A831BCB2FB4}"/>
              </a:ext>
            </a:extLst>
          </p:cNvPr>
          <p:cNvCxnSpPr/>
          <p:nvPr/>
        </p:nvCxnSpPr>
        <p:spPr>
          <a:xfrm>
            <a:off x="11730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351" y="43739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유스케이스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6" b="31684"/>
          <a:stretch/>
        </p:blipFill>
        <p:spPr bwMode="auto">
          <a:xfrm>
            <a:off x="887983" y="498948"/>
            <a:ext cx="10608113" cy="581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1002131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4888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764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0401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3F0922-0AC4-4551-A67B-8A831BCB2FB4}"/>
              </a:ext>
            </a:extLst>
          </p:cNvPr>
          <p:cNvCxnSpPr/>
          <p:nvPr/>
        </p:nvCxnSpPr>
        <p:spPr>
          <a:xfrm>
            <a:off x="11730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351" y="43739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유스케이스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02622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02131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4888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764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0401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3F0922-0AC4-4551-A67B-8A831BCB2FB4}"/>
              </a:ext>
            </a:extLst>
          </p:cNvPr>
          <p:cNvCxnSpPr/>
          <p:nvPr/>
        </p:nvCxnSpPr>
        <p:spPr>
          <a:xfrm>
            <a:off x="11730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351" y="43739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6386" name="Picture 2" descr="C:\Users\MYCOM\Desktop\3차 프로젝트\1캡쳐\데이터베이스(exerd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51" y="1492375"/>
            <a:ext cx="10472534" cy="484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4582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02131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4888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764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0401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3F0922-0AC4-4551-A67B-8A831BCB2FB4}"/>
              </a:ext>
            </a:extLst>
          </p:cNvPr>
          <p:cNvCxnSpPr/>
          <p:nvPr/>
        </p:nvCxnSpPr>
        <p:spPr>
          <a:xfrm>
            <a:off x="11730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351" y="43739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4" y="100692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데이터베이스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자료설계서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33898" y="1516904"/>
            <a:ext cx="9802551" cy="4834243"/>
            <a:chOff x="2685143" y="1191595"/>
            <a:chExt cx="5588002" cy="5149529"/>
          </a:xfrm>
        </p:grpSpPr>
        <p:pic>
          <p:nvPicPr>
            <p:cNvPr id="17409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143" y="1191595"/>
              <a:ext cx="5588000" cy="1274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144" y="2466230"/>
              <a:ext cx="5588000" cy="1206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144" y="3672886"/>
              <a:ext cx="5587999" cy="608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2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143" y="4281312"/>
              <a:ext cx="5588001" cy="458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143" y="4740182"/>
              <a:ext cx="5588000" cy="458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144" y="5199050"/>
              <a:ext cx="5588001" cy="608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5" name="Picture 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144" y="5807476"/>
              <a:ext cx="5588001" cy="533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85801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02131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4888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764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0401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3F0922-0AC4-4551-A67B-8A831BCB2FB4}"/>
              </a:ext>
            </a:extLst>
          </p:cNvPr>
          <p:cNvCxnSpPr/>
          <p:nvPr/>
        </p:nvCxnSpPr>
        <p:spPr>
          <a:xfrm>
            <a:off x="11730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351" y="43739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4" y="1006929"/>
            <a:ext cx="421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시퀀스다이어그램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7170" name="Picture 2" descr="\\192.168.0.94\2차\프로토타입\다이아그램캡쳐\10.회원가입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3" y="1538292"/>
            <a:ext cx="4191001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345" y="1538292"/>
            <a:ext cx="7311001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1657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192.168.0.94\2차\프로토타입\다이아그램캡쳐\01.게시글을 쓴다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4" y="1538292"/>
            <a:ext cx="6472018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1002131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4888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764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0401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3F0922-0AC4-4551-A67B-8A831BCB2FB4}"/>
              </a:ext>
            </a:extLst>
          </p:cNvPr>
          <p:cNvCxnSpPr/>
          <p:nvPr/>
        </p:nvCxnSpPr>
        <p:spPr>
          <a:xfrm>
            <a:off x="11730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351" y="43739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4" y="1006929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쓰기시퀀스다이어그램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82" y="1538292"/>
            <a:ext cx="4903865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4475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02131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4888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764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0401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3F0922-0AC4-4551-A67B-8A831BCB2FB4}"/>
              </a:ext>
            </a:extLst>
          </p:cNvPr>
          <p:cNvCxnSpPr/>
          <p:nvPr/>
        </p:nvCxnSpPr>
        <p:spPr>
          <a:xfrm>
            <a:off x="11730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351" y="43739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470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회원정보 수정 시퀀스다이어그램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19" name="Picture 3" descr="\\192.168.0.94\2차\프로토타입\다이아그램캡쳐\12.회원정보수정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2" y="1538292"/>
            <a:ext cx="6361662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77" y="1538289"/>
            <a:ext cx="4868873" cy="438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4230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02131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4888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764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0401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3F0922-0AC4-4551-A67B-8A831BCB2FB4}"/>
              </a:ext>
            </a:extLst>
          </p:cNvPr>
          <p:cNvCxnSpPr/>
          <p:nvPr/>
        </p:nvCxnSpPr>
        <p:spPr>
          <a:xfrm>
            <a:off x="11730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351" y="43739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스토리보드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사이트맵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24" y="1939168"/>
            <a:ext cx="4649532" cy="425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910303" y="151783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전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56011" y="151783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후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70" y="1887170"/>
            <a:ext cx="4640880" cy="4309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27704" y="1533227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카테고리 세분화</a:t>
            </a:r>
            <a:endParaRPr lang="ko-KR" altLang="en-US" sz="16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1068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03084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58409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859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1354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1257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162" y="100692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AE1EC719-15C6-4994-BFD7-D932607753E2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MYCOM\Desktop\3차 프로젝트\ppt 사진\1차 프로젝트\게시판 목록.JP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777" y="2320140"/>
            <a:ext cx="2635200" cy="1756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YCOM\Desktop\3차 프로젝트\ppt 사진\1차 프로젝트\메인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08" y="2321164"/>
            <a:ext cx="2634476" cy="1755776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YCOM\Desktop\3차 프로젝트\ppt 사진\1차 프로젝트\회원가입.JP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28" y="2321164"/>
            <a:ext cx="2635200" cy="1756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YCOM\Desktop\3차 프로젝트\ppt 사진\1차 프로젝트\글 수정.JPG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128" y="4582320"/>
            <a:ext cx="2635200" cy="1756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YCOM\Desktop\3차 프로젝트\ppt 사진\1차 프로젝트\글쓰기.JP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777" y="4582320"/>
            <a:ext cx="2635200" cy="1756800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6C05B32-02FA-4491-916F-6C818D1CEA10}"/>
              </a:ext>
            </a:extLst>
          </p:cNvPr>
          <p:cNvSpPr txBox="1"/>
          <p:nvPr/>
        </p:nvSpPr>
        <p:spPr>
          <a:xfrm>
            <a:off x="1360172" y="1400975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이젠 플레이트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86543" y="1865442"/>
            <a:ext cx="5636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학원생들에게</a:t>
            </a:r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학원주변 식당정보 제공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06522" y="4164482"/>
            <a:ext cx="1031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28755" y="4164482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27404" y="4164482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목록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2" descr="C:\Users\MYCOM\Desktop\3차 프로젝트\ppt 사진\1차 프로젝트\게시판 보기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07" y="4582320"/>
            <a:ext cx="2634477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901177" y="6374839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보기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28755" y="6374838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27404" y="6374838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작성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771" y="1939166"/>
            <a:ext cx="4565246" cy="4201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24" y="1939171"/>
            <a:ext cx="4570517" cy="420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1002131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4888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764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0401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3F0922-0AC4-4551-A67B-8A831BCB2FB4}"/>
              </a:ext>
            </a:extLst>
          </p:cNvPr>
          <p:cNvCxnSpPr/>
          <p:nvPr/>
        </p:nvCxnSpPr>
        <p:spPr>
          <a:xfrm>
            <a:off x="11730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351" y="43739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399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스토리보드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</a:t>
            </a:r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메인페이지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0303" y="151783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전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56011" y="151783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후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100742" y="3581400"/>
            <a:ext cx="4220558" cy="1168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886718" y="3581400"/>
            <a:ext cx="4220558" cy="1168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487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977" y="1939166"/>
            <a:ext cx="4614042" cy="4257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5" y="1939168"/>
            <a:ext cx="4606251" cy="425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1002131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4888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764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0401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3F0922-0AC4-4551-A67B-8A831BCB2FB4}"/>
              </a:ext>
            </a:extLst>
          </p:cNvPr>
          <p:cNvCxnSpPr/>
          <p:nvPr/>
        </p:nvCxnSpPr>
        <p:spPr>
          <a:xfrm>
            <a:off x="11730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351" y="43739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스토리보드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목록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0303" y="151783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전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56011" y="151783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후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3487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977" y="1959491"/>
            <a:ext cx="4614042" cy="423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05" y="1959491"/>
            <a:ext cx="4606251" cy="4236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10021317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448884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0876450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304017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883F0922-0AC4-4551-A67B-8A831BCB2FB4}"/>
              </a:ext>
            </a:extLst>
          </p:cNvPr>
          <p:cNvCxnSpPr/>
          <p:nvPr/>
        </p:nvCxnSpPr>
        <p:spPr>
          <a:xfrm>
            <a:off x="11730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34351" y="437394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프로토타입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26522" y="1006929"/>
            <a:ext cx="365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프로토타이핑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스토리보드 </a:t>
            </a:r>
            <a:r>
              <a:rPr lang="en-US" altLang="ko-KR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보기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0303" y="151783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전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56011" y="151783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 후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3487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3" y="2472877"/>
            <a:ext cx="752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69745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화면 구현</a:t>
            </a:r>
          </a:p>
        </p:txBody>
      </p:sp>
    </p:spTree>
    <p:extLst>
      <p:ext uri="{BB962C8B-B14F-4D97-AF65-F5344CB8AC3E}">
        <p14:creationId xmlns:p14="http://schemas.microsoft.com/office/powerpoint/2010/main" val="30750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5954" y="43739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구현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5687" y="1006929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진행율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06638335-FB70-48F6-BC90-9494A7054BDA}"/>
              </a:ext>
            </a:extLst>
          </p:cNvPr>
          <p:cNvCxnSpPr/>
          <p:nvPr/>
        </p:nvCxnSpPr>
        <p:spPr>
          <a:xfrm>
            <a:off x="999274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타원 327">
            <a:extLst>
              <a:ext uri="{FF2B5EF4-FFF2-40B4-BE49-F238E27FC236}">
                <a16:creationId xmlns="" xmlns:a16="http://schemas.microsoft.com/office/drawing/2014/main" id="{C318B5D3-E37A-43C0-A915-1FEFA7DA17D0}"/>
              </a:ext>
            </a:extLst>
          </p:cNvPr>
          <p:cNvSpPr/>
          <p:nvPr/>
        </p:nvSpPr>
        <p:spPr>
          <a:xfrm>
            <a:off x="6631922" y="1939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타원 328">
            <a:extLst>
              <a:ext uri="{FF2B5EF4-FFF2-40B4-BE49-F238E27FC236}">
                <a16:creationId xmlns="" xmlns:a16="http://schemas.microsoft.com/office/drawing/2014/main" id="{6587DB78-3794-4562-B8B2-EA2F20BEAA14}"/>
              </a:ext>
            </a:extLst>
          </p:cNvPr>
          <p:cNvSpPr/>
          <p:nvPr/>
        </p:nvSpPr>
        <p:spPr>
          <a:xfrm>
            <a:off x="6851085" y="1939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타원 329">
            <a:extLst>
              <a:ext uri="{FF2B5EF4-FFF2-40B4-BE49-F238E27FC236}">
                <a16:creationId xmlns="" xmlns:a16="http://schemas.microsoft.com/office/drawing/2014/main" id="{A998A854-3547-436A-9889-B9092FEC5A87}"/>
              </a:ext>
            </a:extLst>
          </p:cNvPr>
          <p:cNvSpPr/>
          <p:nvPr/>
        </p:nvSpPr>
        <p:spPr>
          <a:xfrm>
            <a:off x="7070246" y="1939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타원 330">
            <a:extLst>
              <a:ext uri="{FF2B5EF4-FFF2-40B4-BE49-F238E27FC236}">
                <a16:creationId xmlns="" xmlns:a16="http://schemas.microsoft.com/office/drawing/2014/main" id="{03722409-438F-477F-B85C-B953EA1A219F}"/>
              </a:ext>
            </a:extLst>
          </p:cNvPr>
          <p:cNvSpPr/>
          <p:nvPr/>
        </p:nvSpPr>
        <p:spPr>
          <a:xfrm>
            <a:off x="7289405" y="1939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타원 331">
            <a:extLst>
              <a:ext uri="{FF2B5EF4-FFF2-40B4-BE49-F238E27FC236}">
                <a16:creationId xmlns="" xmlns:a16="http://schemas.microsoft.com/office/drawing/2014/main" id="{D7710560-DEDE-428D-9FFF-1AA5ADCFCFBE}"/>
              </a:ext>
            </a:extLst>
          </p:cNvPr>
          <p:cNvSpPr/>
          <p:nvPr/>
        </p:nvSpPr>
        <p:spPr>
          <a:xfrm>
            <a:off x="7508567" y="1939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타원 332">
            <a:extLst>
              <a:ext uri="{FF2B5EF4-FFF2-40B4-BE49-F238E27FC236}">
                <a16:creationId xmlns="" xmlns:a16="http://schemas.microsoft.com/office/drawing/2014/main" id="{51564293-202C-4F5F-895D-3DDEA6DC8508}"/>
              </a:ext>
            </a:extLst>
          </p:cNvPr>
          <p:cNvSpPr/>
          <p:nvPr/>
        </p:nvSpPr>
        <p:spPr>
          <a:xfrm>
            <a:off x="7727726" y="1939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타원 333">
            <a:extLst>
              <a:ext uri="{FF2B5EF4-FFF2-40B4-BE49-F238E27FC236}">
                <a16:creationId xmlns="" xmlns:a16="http://schemas.microsoft.com/office/drawing/2014/main" id="{5DD05591-DA6C-4B85-BAA2-21811940C1DE}"/>
              </a:ext>
            </a:extLst>
          </p:cNvPr>
          <p:cNvSpPr/>
          <p:nvPr/>
        </p:nvSpPr>
        <p:spPr>
          <a:xfrm>
            <a:off x="7946888" y="1939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타원 334">
            <a:extLst>
              <a:ext uri="{FF2B5EF4-FFF2-40B4-BE49-F238E27FC236}">
                <a16:creationId xmlns="" xmlns:a16="http://schemas.microsoft.com/office/drawing/2014/main" id="{BA24F871-B4D9-44CB-86B6-9493CCDC0CE4}"/>
              </a:ext>
            </a:extLst>
          </p:cNvPr>
          <p:cNvSpPr/>
          <p:nvPr/>
        </p:nvSpPr>
        <p:spPr>
          <a:xfrm>
            <a:off x="8166050" y="1939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타원 335">
            <a:extLst>
              <a:ext uri="{FF2B5EF4-FFF2-40B4-BE49-F238E27FC236}">
                <a16:creationId xmlns="" xmlns:a16="http://schemas.microsoft.com/office/drawing/2014/main" id="{A9B3673E-0D70-4EDB-91DB-34662B320FFF}"/>
              </a:ext>
            </a:extLst>
          </p:cNvPr>
          <p:cNvSpPr/>
          <p:nvPr/>
        </p:nvSpPr>
        <p:spPr>
          <a:xfrm>
            <a:off x="8385209" y="1939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타원 336">
            <a:extLst>
              <a:ext uri="{FF2B5EF4-FFF2-40B4-BE49-F238E27FC236}">
                <a16:creationId xmlns="" xmlns:a16="http://schemas.microsoft.com/office/drawing/2014/main" id="{282397C7-194E-4087-AC62-0831419ECA2C}"/>
              </a:ext>
            </a:extLst>
          </p:cNvPr>
          <p:cNvSpPr/>
          <p:nvPr/>
        </p:nvSpPr>
        <p:spPr>
          <a:xfrm>
            <a:off x="8604370" y="1939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타원 337">
            <a:extLst>
              <a:ext uri="{FF2B5EF4-FFF2-40B4-BE49-F238E27FC236}">
                <a16:creationId xmlns="" xmlns:a16="http://schemas.microsoft.com/office/drawing/2014/main" id="{FB62C8C9-B270-4002-88D9-3406D0A307D1}"/>
              </a:ext>
            </a:extLst>
          </p:cNvPr>
          <p:cNvSpPr/>
          <p:nvPr/>
        </p:nvSpPr>
        <p:spPr>
          <a:xfrm>
            <a:off x="6631922" y="2166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타원 338">
            <a:extLst>
              <a:ext uri="{FF2B5EF4-FFF2-40B4-BE49-F238E27FC236}">
                <a16:creationId xmlns="" xmlns:a16="http://schemas.microsoft.com/office/drawing/2014/main" id="{B33566A9-507D-4342-9C12-CA1B23F17E27}"/>
              </a:ext>
            </a:extLst>
          </p:cNvPr>
          <p:cNvSpPr/>
          <p:nvPr/>
        </p:nvSpPr>
        <p:spPr>
          <a:xfrm>
            <a:off x="6851085" y="2166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타원 339">
            <a:extLst>
              <a:ext uri="{FF2B5EF4-FFF2-40B4-BE49-F238E27FC236}">
                <a16:creationId xmlns="" xmlns:a16="http://schemas.microsoft.com/office/drawing/2014/main" id="{B18F27DA-12C8-4D94-A0DE-3D2DB3311F89}"/>
              </a:ext>
            </a:extLst>
          </p:cNvPr>
          <p:cNvSpPr/>
          <p:nvPr/>
        </p:nvSpPr>
        <p:spPr>
          <a:xfrm>
            <a:off x="7070246" y="2166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타원 340">
            <a:extLst>
              <a:ext uri="{FF2B5EF4-FFF2-40B4-BE49-F238E27FC236}">
                <a16:creationId xmlns="" xmlns:a16="http://schemas.microsoft.com/office/drawing/2014/main" id="{6848B9F5-3ACE-4C6F-B5CE-4E63D8B37EF7}"/>
              </a:ext>
            </a:extLst>
          </p:cNvPr>
          <p:cNvSpPr/>
          <p:nvPr/>
        </p:nvSpPr>
        <p:spPr>
          <a:xfrm>
            <a:off x="7289405" y="2166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타원 341">
            <a:extLst>
              <a:ext uri="{FF2B5EF4-FFF2-40B4-BE49-F238E27FC236}">
                <a16:creationId xmlns="" xmlns:a16="http://schemas.microsoft.com/office/drawing/2014/main" id="{66AA46B0-DA38-4925-AFF9-21CB026505CD}"/>
              </a:ext>
            </a:extLst>
          </p:cNvPr>
          <p:cNvSpPr/>
          <p:nvPr/>
        </p:nvSpPr>
        <p:spPr>
          <a:xfrm>
            <a:off x="7508567" y="2166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3" name="타원 342">
            <a:extLst>
              <a:ext uri="{FF2B5EF4-FFF2-40B4-BE49-F238E27FC236}">
                <a16:creationId xmlns="" xmlns:a16="http://schemas.microsoft.com/office/drawing/2014/main" id="{137FE6E4-FA80-44A2-9F92-6EE7D31A5DF0}"/>
              </a:ext>
            </a:extLst>
          </p:cNvPr>
          <p:cNvSpPr/>
          <p:nvPr/>
        </p:nvSpPr>
        <p:spPr>
          <a:xfrm>
            <a:off x="7727726" y="2166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4" name="타원 343">
            <a:extLst>
              <a:ext uri="{FF2B5EF4-FFF2-40B4-BE49-F238E27FC236}">
                <a16:creationId xmlns="" xmlns:a16="http://schemas.microsoft.com/office/drawing/2014/main" id="{5D3091F4-628A-42F5-8B2F-3C20490C25A1}"/>
              </a:ext>
            </a:extLst>
          </p:cNvPr>
          <p:cNvSpPr/>
          <p:nvPr/>
        </p:nvSpPr>
        <p:spPr>
          <a:xfrm>
            <a:off x="7946888" y="2166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5" name="타원 344">
            <a:extLst>
              <a:ext uri="{FF2B5EF4-FFF2-40B4-BE49-F238E27FC236}">
                <a16:creationId xmlns="" xmlns:a16="http://schemas.microsoft.com/office/drawing/2014/main" id="{791CDE28-E05C-49DF-883E-FF0075CF9F41}"/>
              </a:ext>
            </a:extLst>
          </p:cNvPr>
          <p:cNvSpPr/>
          <p:nvPr/>
        </p:nvSpPr>
        <p:spPr>
          <a:xfrm>
            <a:off x="8166050" y="2166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6" name="타원 345">
            <a:extLst>
              <a:ext uri="{FF2B5EF4-FFF2-40B4-BE49-F238E27FC236}">
                <a16:creationId xmlns="" xmlns:a16="http://schemas.microsoft.com/office/drawing/2014/main" id="{023DB5D5-5335-4FDE-B4ED-71A5FA47DA60}"/>
              </a:ext>
            </a:extLst>
          </p:cNvPr>
          <p:cNvSpPr/>
          <p:nvPr/>
        </p:nvSpPr>
        <p:spPr>
          <a:xfrm>
            <a:off x="8385209" y="2166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7" name="타원 346">
            <a:extLst>
              <a:ext uri="{FF2B5EF4-FFF2-40B4-BE49-F238E27FC236}">
                <a16:creationId xmlns="" xmlns:a16="http://schemas.microsoft.com/office/drawing/2014/main" id="{A6AD04FC-3F8B-4E87-8063-5933BF060D22}"/>
              </a:ext>
            </a:extLst>
          </p:cNvPr>
          <p:cNvSpPr/>
          <p:nvPr/>
        </p:nvSpPr>
        <p:spPr>
          <a:xfrm>
            <a:off x="8604370" y="216606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8" name="타원 347">
            <a:extLst>
              <a:ext uri="{FF2B5EF4-FFF2-40B4-BE49-F238E27FC236}">
                <a16:creationId xmlns="" xmlns:a16="http://schemas.microsoft.com/office/drawing/2014/main" id="{F1EC377E-2FCD-43BD-AFA2-2EB0E507E626}"/>
              </a:ext>
            </a:extLst>
          </p:cNvPr>
          <p:cNvSpPr/>
          <p:nvPr/>
        </p:nvSpPr>
        <p:spPr>
          <a:xfrm>
            <a:off x="6631922" y="2393067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9" name="타원 348">
            <a:extLst>
              <a:ext uri="{FF2B5EF4-FFF2-40B4-BE49-F238E27FC236}">
                <a16:creationId xmlns="" xmlns:a16="http://schemas.microsoft.com/office/drawing/2014/main" id="{C2EDCC1A-B5FA-428C-B105-E5D14D722E0D}"/>
              </a:ext>
            </a:extLst>
          </p:cNvPr>
          <p:cNvSpPr/>
          <p:nvPr/>
        </p:nvSpPr>
        <p:spPr>
          <a:xfrm>
            <a:off x="6851085" y="2393067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0" name="타원 349">
            <a:extLst>
              <a:ext uri="{FF2B5EF4-FFF2-40B4-BE49-F238E27FC236}">
                <a16:creationId xmlns="" xmlns:a16="http://schemas.microsoft.com/office/drawing/2014/main" id="{BA6E3A16-3425-48E8-8ECA-A2F901E2B528}"/>
              </a:ext>
            </a:extLst>
          </p:cNvPr>
          <p:cNvSpPr/>
          <p:nvPr/>
        </p:nvSpPr>
        <p:spPr>
          <a:xfrm>
            <a:off x="7070246" y="2393067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1" name="타원 350">
            <a:extLst>
              <a:ext uri="{FF2B5EF4-FFF2-40B4-BE49-F238E27FC236}">
                <a16:creationId xmlns="" xmlns:a16="http://schemas.microsoft.com/office/drawing/2014/main" id="{35116279-6FA8-4B56-A5AD-92F8DFAC8570}"/>
              </a:ext>
            </a:extLst>
          </p:cNvPr>
          <p:cNvSpPr/>
          <p:nvPr/>
        </p:nvSpPr>
        <p:spPr>
          <a:xfrm>
            <a:off x="7289405" y="2393067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2" name="타원 351">
            <a:extLst>
              <a:ext uri="{FF2B5EF4-FFF2-40B4-BE49-F238E27FC236}">
                <a16:creationId xmlns="" xmlns:a16="http://schemas.microsoft.com/office/drawing/2014/main" id="{2970E565-F9FC-4152-85C6-2B8D781696B5}"/>
              </a:ext>
            </a:extLst>
          </p:cNvPr>
          <p:cNvSpPr/>
          <p:nvPr/>
        </p:nvSpPr>
        <p:spPr>
          <a:xfrm>
            <a:off x="7508567" y="2393067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3" name="타원 352">
            <a:extLst>
              <a:ext uri="{FF2B5EF4-FFF2-40B4-BE49-F238E27FC236}">
                <a16:creationId xmlns="" xmlns:a16="http://schemas.microsoft.com/office/drawing/2014/main" id="{A89ED32D-98B5-4848-BA81-5A48ACBD4292}"/>
              </a:ext>
            </a:extLst>
          </p:cNvPr>
          <p:cNvSpPr/>
          <p:nvPr/>
        </p:nvSpPr>
        <p:spPr>
          <a:xfrm>
            <a:off x="7727726" y="2393067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4" name="타원 353">
            <a:extLst>
              <a:ext uri="{FF2B5EF4-FFF2-40B4-BE49-F238E27FC236}">
                <a16:creationId xmlns="" xmlns:a16="http://schemas.microsoft.com/office/drawing/2014/main" id="{AED86615-639A-4524-B8C4-A09D4B349DA7}"/>
              </a:ext>
            </a:extLst>
          </p:cNvPr>
          <p:cNvSpPr/>
          <p:nvPr/>
        </p:nvSpPr>
        <p:spPr>
          <a:xfrm>
            <a:off x="7946888" y="2393067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5" name="타원 354">
            <a:extLst>
              <a:ext uri="{FF2B5EF4-FFF2-40B4-BE49-F238E27FC236}">
                <a16:creationId xmlns="" xmlns:a16="http://schemas.microsoft.com/office/drawing/2014/main" id="{F98A0D14-6D1E-4EED-9CE1-D4430467E721}"/>
              </a:ext>
            </a:extLst>
          </p:cNvPr>
          <p:cNvSpPr/>
          <p:nvPr/>
        </p:nvSpPr>
        <p:spPr>
          <a:xfrm>
            <a:off x="8166050" y="2393067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6" name="타원 355">
            <a:extLst>
              <a:ext uri="{FF2B5EF4-FFF2-40B4-BE49-F238E27FC236}">
                <a16:creationId xmlns="" xmlns:a16="http://schemas.microsoft.com/office/drawing/2014/main" id="{E00BAC9B-C6F0-4225-AFB3-AB02A5CE171F}"/>
              </a:ext>
            </a:extLst>
          </p:cNvPr>
          <p:cNvSpPr/>
          <p:nvPr/>
        </p:nvSpPr>
        <p:spPr>
          <a:xfrm>
            <a:off x="8385209" y="2393067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7" name="타원 356">
            <a:extLst>
              <a:ext uri="{FF2B5EF4-FFF2-40B4-BE49-F238E27FC236}">
                <a16:creationId xmlns="" xmlns:a16="http://schemas.microsoft.com/office/drawing/2014/main" id="{9FAFDB30-3AD2-495A-A609-31C6E66945DF}"/>
              </a:ext>
            </a:extLst>
          </p:cNvPr>
          <p:cNvSpPr/>
          <p:nvPr/>
        </p:nvSpPr>
        <p:spPr>
          <a:xfrm>
            <a:off x="8604370" y="2393067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8" name="타원 357">
            <a:extLst>
              <a:ext uri="{FF2B5EF4-FFF2-40B4-BE49-F238E27FC236}">
                <a16:creationId xmlns="" xmlns:a16="http://schemas.microsoft.com/office/drawing/2014/main" id="{0A240711-ACDB-46AD-9EF4-20D9599C55E6}"/>
              </a:ext>
            </a:extLst>
          </p:cNvPr>
          <p:cNvSpPr/>
          <p:nvPr/>
        </p:nvSpPr>
        <p:spPr>
          <a:xfrm>
            <a:off x="6631922" y="2620066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9" name="타원 358">
            <a:extLst>
              <a:ext uri="{FF2B5EF4-FFF2-40B4-BE49-F238E27FC236}">
                <a16:creationId xmlns="" xmlns:a16="http://schemas.microsoft.com/office/drawing/2014/main" id="{CC42F024-79F5-40D4-8156-AECE1C59CE75}"/>
              </a:ext>
            </a:extLst>
          </p:cNvPr>
          <p:cNvSpPr/>
          <p:nvPr/>
        </p:nvSpPr>
        <p:spPr>
          <a:xfrm>
            <a:off x="6851085" y="2620066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0" name="타원 359">
            <a:extLst>
              <a:ext uri="{FF2B5EF4-FFF2-40B4-BE49-F238E27FC236}">
                <a16:creationId xmlns="" xmlns:a16="http://schemas.microsoft.com/office/drawing/2014/main" id="{3523B73F-6059-4D7A-8866-D60C1EB56599}"/>
              </a:ext>
            </a:extLst>
          </p:cNvPr>
          <p:cNvSpPr/>
          <p:nvPr/>
        </p:nvSpPr>
        <p:spPr>
          <a:xfrm>
            <a:off x="7070246" y="2620066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1" name="타원 360">
            <a:extLst>
              <a:ext uri="{FF2B5EF4-FFF2-40B4-BE49-F238E27FC236}">
                <a16:creationId xmlns="" xmlns:a16="http://schemas.microsoft.com/office/drawing/2014/main" id="{A549C323-826A-4A12-AF35-2AFA9141FB23}"/>
              </a:ext>
            </a:extLst>
          </p:cNvPr>
          <p:cNvSpPr/>
          <p:nvPr/>
        </p:nvSpPr>
        <p:spPr>
          <a:xfrm>
            <a:off x="7289405" y="2620066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2" name="타원 361">
            <a:extLst>
              <a:ext uri="{FF2B5EF4-FFF2-40B4-BE49-F238E27FC236}">
                <a16:creationId xmlns="" xmlns:a16="http://schemas.microsoft.com/office/drawing/2014/main" id="{F1DA5ECC-5018-4C6C-B987-61011E5D9DA1}"/>
              </a:ext>
            </a:extLst>
          </p:cNvPr>
          <p:cNvSpPr/>
          <p:nvPr/>
        </p:nvSpPr>
        <p:spPr>
          <a:xfrm>
            <a:off x="7508567" y="2620066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3" name="타원 362">
            <a:extLst>
              <a:ext uri="{FF2B5EF4-FFF2-40B4-BE49-F238E27FC236}">
                <a16:creationId xmlns="" xmlns:a16="http://schemas.microsoft.com/office/drawing/2014/main" id="{4370E096-60C2-4458-8D3B-875464611BEF}"/>
              </a:ext>
            </a:extLst>
          </p:cNvPr>
          <p:cNvSpPr/>
          <p:nvPr/>
        </p:nvSpPr>
        <p:spPr>
          <a:xfrm>
            <a:off x="7727726" y="2620066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4" name="타원 363">
            <a:extLst>
              <a:ext uri="{FF2B5EF4-FFF2-40B4-BE49-F238E27FC236}">
                <a16:creationId xmlns="" xmlns:a16="http://schemas.microsoft.com/office/drawing/2014/main" id="{A84734FB-AB26-4F75-BBC4-7BC1F588A997}"/>
              </a:ext>
            </a:extLst>
          </p:cNvPr>
          <p:cNvSpPr/>
          <p:nvPr/>
        </p:nvSpPr>
        <p:spPr>
          <a:xfrm>
            <a:off x="7946888" y="2620066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5" name="타원 364">
            <a:extLst>
              <a:ext uri="{FF2B5EF4-FFF2-40B4-BE49-F238E27FC236}">
                <a16:creationId xmlns="" xmlns:a16="http://schemas.microsoft.com/office/drawing/2014/main" id="{A8378968-1871-4D55-9F1F-2E135C50FB26}"/>
              </a:ext>
            </a:extLst>
          </p:cNvPr>
          <p:cNvSpPr/>
          <p:nvPr/>
        </p:nvSpPr>
        <p:spPr>
          <a:xfrm>
            <a:off x="8166050" y="2620066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6" name="타원 365">
            <a:extLst>
              <a:ext uri="{FF2B5EF4-FFF2-40B4-BE49-F238E27FC236}">
                <a16:creationId xmlns="" xmlns:a16="http://schemas.microsoft.com/office/drawing/2014/main" id="{4BB73F90-B5EA-416A-8044-3A19D33AD670}"/>
              </a:ext>
            </a:extLst>
          </p:cNvPr>
          <p:cNvSpPr/>
          <p:nvPr/>
        </p:nvSpPr>
        <p:spPr>
          <a:xfrm>
            <a:off x="8385209" y="2620066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7" name="타원 366">
            <a:extLst>
              <a:ext uri="{FF2B5EF4-FFF2-40B4-BE49-F238E27FC236}">
                <a16:creationId xmlns="" xmlns:a16="http://schemas.microsoft.com/office/drawing/2014/main" id="{C8FD724A-6D2E-4AF3-8CCC-B6E5133A88F1}"/>
              </a:ext>
            </a:extLst>
          </p:cNvPr>
          <p:cNvSpPr/>
          <p:nvPr/>
        </p:nvSpPr>
        <p:spPr>
          <a:xfrm>
            <a:off x="8604370" y="2620066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8" name="타원 367">
            <a:extLst>
              <a:ext uri="{FF2B5EF4-FFF2-40B4-BE49-F238E27FC236}">
                <a16:creationId xmlns="" xmlns:a16="http://schemas.microsoft.com/office/drawing/2014/main" id="{33483A60-6E77-4AFB-840F-0FE8705A2189}"/>
              </a:ext>
            </a:extLst>
          </p:cNvPr>
          <p:cNvSpPr/>
          <p:nvPr/>
        </p:nvSpPr>
        <p:spPr>
          <a:xfrm>
            <a:off x="6631922" y="2847065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9" name="타원 368">
            <a:extLst>
              <a:ext uri="{FF2B5EF4-FFF2-40B4-BE49-F238E27FC236}">
                <a16:creationId xmlns="" xmlns:a16="http://schemas.microsoft.com/office/drawing/2014/main" id="{00DEE975-A333-4DAF-A34F-6653C9D085C4}"/>
              </a:ext>
            </a:extLst>
          </p:cNvPr>
          <p:cNvSpPr/>
          <p:nvPr/>
        </p:nvSpPr>
        <p:spPr>
          <a:xfrm>
            <a:off x="6851085" y="2847065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0" name="타원 369">
            <a:extLst>
              <a:ext uri="{FF2B5EF4-FFF2-40B4-BE49-F238E27FC236}">
                <a16:creationId xmlns="" xmlns:a16="http://schemas.microsoft.com/office/drawing/2014/main" id="{0E185906-AE42-4E6F-A2C5-92E2FA6625DC}"/>
              </a:ext>
            </a:extLst>
          </p:cNvPr>
          <p:cNvSpPr/>
          <p:nvPr/>
        </p:nvSpPr>
        <p:spPr>
          <a:xfrm>
            <a:off x="7070246" y="2847065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1" name="타원 370">
            <a:extLst>
              <a:ext uri="{FF2B5EF4-FFF2-40B4-BE49-F238E27FC236}">
                <a16:creationId xmlns="" xmlns:a16="http://schemas.microsoft.com/office/drawing/2014/main" id="{F3023FB1-8B6F-4803-A442-337BEB0B370D}"/>
              </a:ext>
            </a:extLst>
          </p:cNvPr>
          <p:cNvSpPr/>
          <p:nvPr/>
        </p:nvSpPr>
        <p:spPr>
          <a:xfrm>
            <a:off x="7289405" y="2847065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2" name="타원 371">
            <a:extLst>
              <a:ext uri="{FF2B5EF4-FFF2-40B4-BE49-F238E27FC236}">
                <a16:creationId xmlns="" xmlns:a16="http://schemas.microsoft.com/office/drawing/2014/main" id="{612ECDC6-9F41-4A15-B0ED-0D9904B0EBDA}"/>
              </a:ext>
            </a:extLst>
          </p:cNvPr>
          <p:cNvSpPr/>
          <p:nvPr/>
        </p:nvSpPr>
        <p:spPr>
          <a:xfrm>
            <a:off x="7508567" y="2847065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3" name="타원 372">
            <a:extLst>
              <a:ext uri="{FF2B5EF4-FFF2-40B4-BE49-F238E27FC236}">
                <a16:creationId xmlns="" xmlns:a16="http://schemas.microsoft.com/office/drawing/2014/main" id="{5BBD31CD-1F1C-4E71-B16D-3398D57E9252}"/>
              </a:ext>
            </a:extLst>
          </p:cNvPr>
          <p:cNvSpPr/>
          <p:nvPr/>
        </p:nvSpPr>
        <p:spPr>
          <a:xfrm>
            <a:off x="7727726" y="2847065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4" name="타원 373">
            <a:extLst>
              <a:ext uri="{FF2B5EF4-FFF2-40B4-BE49-F238E27FC236}">
                <a16:creationId xmlns="" xmlns:a16="http://schemas.microsoft.com/office/drawing/2014/main" id="{75994758-D386-4460-BDDE-112A1B2CD937}"/>
              </a:ext>
            </a:extLst>
          </p:cNvPr>
          <p:cNvSpPr/>
          <p:nvPr/>
        </p:nvSpPr>
        <p:spPr>
          <a:xfrm>
            <a:off x="7946888" y="2847065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5" name="타원 374">
            <a:extLst>
              <a:ext uri="{FF2B5EF4-FFF2-40B4-BE49-F238E27FC236}">
                <a16:creationId xmlns="" xmlns:a16="http://schemas.microsoft.com/office/drawing/2014/main" id="{E8187E48-8FBB-4C12-B0B7-70944877AEE8}"/>
              </a:ext>
            </a:extLst>
          </p:cNvPr>
          <p:cNvSpPr/>
          <p:nvPr/>
        </p:nvSpPr>
        <p:spPr>
          <a:xfrm>
            <a:off x="8166050" y="2847065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6" name="타원 375">
            <a:extLst>
              <a:ext uri="{FF2B5EF4-FFF2-40B4-BE49-F238E27FC236}">
                <a16:creationId xmlns="" xmlns:a16="http://schemas.microsoft.com/office/drawing/2014/main" id="{0721C672-3600-42D6-99EE-83AD08D1D65D}"/>
              </a:ext>
            </a:extLst>
          </p:cNvPr>
          <p:cNvSpPr/>
          <p:nvPr/>
        </p:nvSpPr>
        <p:spPr>
          <a:xfrm>
            <a:off x="8385209" y="2847065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7" name="타원 376">
            <a:extLst>
              <a:ext uri="{FF2B5EF4-FFF2-40B4-BE49-F238E27FC236}">
                <a16:creationId xmlns="" xmlns:a16="http://schemas.microsoft.com/office/drawing/2014/main" id="{51CE5E76-6B87-4866-8505-B62C3386AA92}"/>
              </a:ext>
            </a:extLst>
          </p:cNvPr>
          <p:cNvSpPr/>
          <p:nvPr/>
        </p:nvSpPr>
        <p:spPr>
          <a:xfrm>
            <a:off x="8604370" y="2847065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8" name="타원 377">
            <a:extLst>
              <a:ext uri="{FF2B5EF4-FFF2-40B4-BE49-F238E27FC236}">
                <a16:creationId xmlns="" xmlns:a16="http://schemas.microsoft.com/office/drawing/2014/main" id="{205E6873-22FC-4383-A887-3D209D51F7E7}"/>
              </a:ext>
            </a:extLst>
          </p:cNvPr>
          <p:cNvSpPr/>
          <p:nvPr/>
        </p:nvSpPr>
        <p:spPr>
          <a:xfrm>
            <a:off x="6631922" y="3074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9" name="타원 378">
            <a:extLst>
              <a:ext uri="{FF2B5EF4-FFF2-40B4-BE49-F238E27FC236}">
                <a16:creationId xmlns="" xmlns:a16="http://schemas.microsoft.com/office/drawing/2014/main" id="{FF80AF58-BD8C-4EE1-9572-1CD6A7412E3A}"/>
              </a:ext>
            </a:extLst>
          </p:cNvPr>
          <p:cNvSpPr/>
          <p:nvPr/>
        </p:nvSpPr>
        <p:spPr>
          <a:xfrm>
            <a:off x="6851085" y="3074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0" name="타원 379">
            <a:extLst>
              <a:ext uri="{FF2B5EF4-FFF2-40B4-BE49-F238E27FC236}">
                <a16:creationId xmlns="" xmlns:a16="http://schemas.microsoft.com/office/drawing/2014/main" id="{615762D9-1102-4440-AA75-B0E211451776}"/>
              </a:ext>
            </a:extLst>
          </p:cNvPr>
          <p:cNvSpPr/>
          <p:nvPr/>
        </p:nvSpPr>
        <p:spPr>
          <a:xfrm>
            <a:off x="7070246" y="3074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1" name="타원 380">
            <a:extLst>
              <a:ext uri="{FF2B5EF4-FFF2-40B4-BE49-F238E27FC236}">
                <a16:creationId xmlns="" xmlns:a16="http://schemas.microsoft.com/office/drawing/2014/main" id="{0E8493BF-F12C-4825-AD83-2A463959EBCC}"/>
              </a:ext>
            </a:extLst>
          </p:cNvPr>
          <p:cNvSpPr/>
          <p:nvPr/>
        </p:nvSpPr>
        <p:spPr>
          <a:xfrm>
            <a:off x="7289405" y="3074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2" name="타원 381">
            <a:extLst>
              <a:ext uri="{FF2B5EF4-FFF2-40B4-BE49-F238E27FC236}">
                <a16:creationId xmlns="" xmlns:a16="http://schemas.microsoft.com/office/drawing/2014/main" id="{4E0097E8-AADF-4D95-AE5E-D4E558CB8839}"/>
              </a:ext>
            </a:extLst>
          </p:cNvPr>
          <p:cNvSpPr/>
          <p:nvPr/>
        </p:nvSpPr>
        <p:spPr>
          <a:xfrm>
            <a:off x="7508567" y="3074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3" name="타원 382">
            <a:extLst>
              <a:ext uri="{FF2B5EF4-FFF2-40B4-BE49-F238E27FC236}">
                <a16:creationId xmlns="" xmlns:a16="http://schemas.microsoft.com/office/drawing/2014/main" id="{783833D6-D1EC-4BB2-BAE8-6461A9577CDD}"/>
              </a:ext>
            </a:extLst>
          </p:cNvPr>
          <p:cNvSpPr/>
          <p:nvPr/>
        </p:nvSpPr>
        <p:spPr>
          <a:xfrm>
            <a:off x="7727726" y="3074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4" name="타원 383">
            <a:extLst>
              <a:ext uri="{FF2B5EF4-FFF2-40B4-BE49-F238E27FC236}">
                <a16:creationId xmlns="" xmlns:a16="http://schemas.microsoft.com/office/drawing/2014/main" id="{5F4907DE-5ACC-48E7-ACC3-677A1A1B25EF}"/>
              </a:ext>
            </a:extLst>
          </p:cNvPr>
          <p:cNvSpPr/>
          <p:nvPr/>
        </p:nvSpPr>
        <p:spPr>
          <a:xfrm>
            <a:off x="7946888" y="3074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5" name="타원 384">
            <a:extLst>
              <a:ext uri="{FF2B5EF4-FFF2-40B4-BE49-F238E27FC236}">
                <a16:creationId xmlns="" xmlns:a16="http://schemas.microsoft.com/office/drawing/2014/main" id="{4FD13E79-D9ED-488A-B271-D75BD263C282}"/>
              </a:ext>
            </a:extLst>
          </p:cNvPr>
          <p:cNvSpPr/>
          <p:nvPr/>
        </p:nvSpPr>
        <p:spPr>
          <a:xfrm>
            <a:off x="8166050" y="3074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6" name="타원 385">
            <a:extLst>
              <a:ext uri="{FF2B5EF4-FFF2-40B4-BE49-F238E27FC236}">
                <a16:creationId xmlns="" xmlns:a16="http://schemas.microsoft.com/office/drawing/2014/main" id="{FF043CF0-506C-4307-87B2-1B3AF6D91E26}"/>
              </a:ext>
            </a:extLst>
          </p:cNvPr>
          <p:cNvSpPr/>
          <p:nvPr/>
        </p:nvSpPr>
        <p:spPr>
          <a:xfrm>
            <a:off x="8385209" y="3074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7" name="타원 386">
            <a:extLst>
              <a:ext uri="{FF2B5EF4-FFF2-40B4-BE49-F238E27FC236}">
                <a16:creationId xmlns="" xmlns:a16="http://schemas.microsoft.com/office/drawing/2014/main" id="{C531DEEC-894C-482A-9B35-4EF1AB15EB38}"/>
              </a:ext>
            </a:extLst>
          </p:cNvPr>
          <p:cNvSpPr/>
          <p:nvPr/>
        </p:nvSpPr>
        <p:spPr>
          <a:xfrm>
            <a:off x="8604370" y="3074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8" name="타원 387">
            <a:extLst>
              <a:ext uri="{FF2B5EF4-FFF2-40B4-BE49-F238E27FC236}">
                <a16:creationId xmlns="" xmlns:a16="http://schemas.microsoft.com/office/drawing/2014/main" id="{6434CD2D-0C85-4CB7-8995-E9C029E8F3EE}"/>
              </a:ext>
            </a:extLst>
          </p:cNvPr>
          <p:cNvSpPr/>
          <p:nvPr/>
        </p:nvSpPr>
        <p:spPr>
          <a:xfrm>
            <a:off x="6631922" y="3301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9" name="타원 388">
            <a:extLst>
              <a:ext uri="{FF2B5EF4-FFF2-40B4-BE49-F238E27FC236}">
                <a16:creationId xmlns="" xmlns:a16="http://schemas.microsoft.com/office/drawing/2014/main" id="{3F30054F-D69A-427F-A15F-21D23862367F}"/>
              </a:ext>
            </a:extLst>
          </p:cNvPr>
          <p:cNvSpPr/>
          <p:nvPr/>
        </p:nvSpPr>
        <p:spPr>
          <a:xfrm>
            <a:off x="6851085" y="3301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0" name="타원 389">
            <a:extLst>
              <a:ext uri="{FF2B5EF4-FFF2-40B4-BE49-F238E27FC236}">
                <a16:creationId xmlns="" xmlns:a16="http://schemas.microsoft.com/office/drawing/2014/main" id="{3643676B-B719-41F1-B1E1-8F0F36652AAC}"/>
              </a:ext>
            </a:extLst>
          </p:cNvPr>
          <p:cNvSpPr/>
          <p:nvPr/>
        </p:nvSpPr>
        <p:spPr>
          <a:xfrm>
            <a:off x="7070246" y="3301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1" name="타원 390">
            <a:extLst>
              <a:ext uri="{FF2B5EF4-FFF2-40B4-BE49-F238E27FC236}">
                <a16:creationId xmlns="" xmlns:a16="http://schemas.microsoft.com/office/drawing/2014/main" id="{2B6A4DBA-73F4-45E1-93DD-000C20D88D15}"/>
              </a:ext>
            </a:extLst>
          </p:cNvPr>
          <p:cNvSpPr/>
          <p:nvPr/>
        </p:nvSpPr>
        <p:spPr>
          <a:xfrm>
            <a:off x="7289405" y="3301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2" name="타원 391">
            <a:extLst>
              <a:ext uri="{FF2B5EF4-FFF2-40B4-BE49-F238E27FC236}">
                <a16:creationId xmlns="" xmlns:a16="http://schemas.microsoft.com/office/drawing/2014/main" id="{D32DC14F-943F-4D5C-9C0B-77CF768B2E0C}"/>
              </a:ext>
            </a:extLst>
          </p:cNvPr>
          <p:cNvSpPr/>
          <p:nvPr/>
        </p:nvSpPr>
        <p:spPr>
          <a:xfrm>
            <a:off x="7508567" y="3301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3" name="타원 392">
            <a:extLst>
              <a:ext uri="{FF2B5EF4-FFF2-40B4-BE49-F238E27FC236}">
                <a16:creationId xmlns="" xmlns:a16="http://schemas.microsoft.com/office/drawing/2014/main" id="{FEB9A795-B948-46E8-B2A6-7D7A750FD027}"/>
              </a:ext>
            </a:extLst>
          </p:cNvPr>
          <p:cNvSpPr/>
          <p:nvPr/>
        </p:nvSpPr>
        <p:spPr>
          <a:xfrm>
            <a:off x="7727726" y="3301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4" name="타원 393">
            <a:extLst>
              <a:ext uri="{FF2B5EF4-FFF2-40B4-BE49-F238E27FC236}">
                <a16:creationId xmlns="" xmlns:a16="http://schemas.microsoft.com/office/drawing/2014/main" id="{A4F6DB93-FC1E-4D12-AEF0-2D20C0CE806E}"/>
              </a:ext>
            </a:extLst>
          </p:cNvPr>
          <p:cNvSpPr/>
          <p:nvPr/>
        </p:nvSpPr>
        <p:spPr>
          <a:xfrm>
            <a:off x="7946888" y="3301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5" name="타원 394">
            <a:extLst>
              <a:ext uri="{FF2B5EF4-FFF2-40B4-BE49-F238E27FC236}">
                <a16:creationId xmlns="" xmlns:a16="http://schemas.microsoft.com/office/drawing/2014/main" id="{62C2BEB3-08B7-4C74-B75A-331A5AF7A42D}"/>
              </a:ext>
            </a:extLst>
          </p:cNvPr>
          <p:cNvSpPr/>
          <p:nvPr/>
        </p:nvSpPr>
        <p:spPr>
          <a:xfrm>
            <a:off x="8166050" y="3301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6" name="타원 395">
            <a:extLst>
              <a:ext uri="{FF2B5EF4-FFF2-40B4-BE49-F238E27FC236}">
                <a16:creationId xmlns="" xmlns:a16="http://schemas.microsoft.com/office/drawing/2014/main" id="{FB2A3A41-37C3-41E1-852F-4298C27AEAA9}"/>
              </a:ext>
            </a:extLst>
          </p:cNvPr>
          <p:cNvSpPr/>
          <p:nvPr/>
        </p:nvSpPr>
        <p:spPr>
          <a:xfrm>
            <a:off x="8385209" y="3301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7" name="타원 396">
            <a:extLst>
              <a:ext uri="{FF2B5EF4-FFF2-40B4-BE49-F238E27FC236}">
                <a16:creationId xmlns="" xmlns:a16="http://schemas.microsoft.com/office/drawing/2014/main" id="{54B3E7ED-05D8-4100-A634-B50B8D398CE0}"/>
              </a:ext>
            </a:extLst>
          </p:cNvPr>
          <p:cNvSpPr/>
          <p:nvPr/>
        </p:nvSpPr>
        <p:spPr>
          <a:xfrm>
            <a:off x="8604370" y="3301064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8" name="타원 397">
            <a:extLst>
              <a:ext uri="{FF2B5EF4-FFF2-40B4-BE49-F238E27FC236}">
                <a16:creationId xmlns="" xmlns:a16="http://schemas.microsoft.com/office/drawing/2014/main" id="{2E15DF9D-CD40-46D6-A105-52CCB7E493EB}"/>
              </a:ext>
            </a:extLst>
          </p:cNvPr>
          <p:cNvSpPr/>
          <p:nvPr/>
        </p:nvSpPr>
        <p:spPr>
          <a:xfrm>
            <a:off x="6631922" y="3528063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9" name="타원 398">
            <a:extLst>
              <a:ext uri="{FF2B5EF4-FFF2-40B4-BE49-F238E27FC236}">
                <a16:creationId xmlns="" xmlns:a16="http://schemas.microsoft.com/office/drawing/2014/main" id="{6CE37DEE-E242-4AC7-9BE4-2D5B40201B27}"/>
              </a:ext>
            </a:extLst>
          </p:cNvPr>
          <p:cNvSpPr/>
          <p:nvPr/>
        </p:nvSpPr>
        <p:spPr>
          <a:xfrm>
            <a:off x="6851085" y="3528063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0" name="타원 399">
            <a:extLst>
              <a:ext uri="{FF2B5EF4-FFF2-40B4-BE49-F238E27FC236}">
                <a16:creationId xmlns="" xmlns:a16="http://schemas.microsoft.com/office/drawing/2014/main" id="{7401CFEA-1A50-4112-8D5F-BAA2484D0C79}"/>
              </a:ext>
            </a:extLst>
          </p:cNvPr>
          <p:cNvSpPr/>
          <p:nvPr/>
        </p:nvSpPr>
        <p:spPr>
          <a:xfrm>
            <a:off x="7070246" y="3528063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1" name="타원 400">
            <a:extLst>
              <a:ext uri="{FF2B5EF4-FFF2-40B4-BE49-F238E27FC236}">
                <a16:creationId xmlns="" xmlns:a16="http://schemas.microsoft.com/office/drawing/2014/main" id="{D3FA28FB-37BD-4C5E-A737-7B1D625E1F6A}"/>
              </a:ext>
            </a:extLst>
          </p:cNvPr>
          <p:cNvSpPr/>
          <p:nvPr/>
        </p:nvSpPr>
        <p:spPr>
          <a:xfrm>
            <a:off x="7289405" y="3528063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2" name="타원 401">
            <a:extLst>
              <a:ext uri="{FF2B5EF4-FFF2-40B4-BE49-F238E27FC236}">
                <a16:creationId xmlns="" xmlns:a16="http://schemas.microsoft.com/office/drawing/2014/main" id="{3F491E37-2309-45E8-B42A-996FBC59E39F}"/>
              </a:ext>
            </a:extLst>
          </p:cNvPr>
          <p:cNvSpPr/>
          <p:nvPr/>
        </p:nvSpPr>
        <p:spPr>
          <a:xfrm>
            <a:off x="7508567" y="3528063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3" name="타원 402">
            <a:extLst>
              <a:ext uri="{FF2B5EF4-FFF2-40B4-BE49-F238E27FC236}">
                <a16:creationId xmlns="" xmlns:a16="http://schemas.microsoft.com/office/drawing/2014/main" id="{CE1E6862-AE75-4E4C-8F24-1CA54A8AE541}"/>
              </a:ext>
            </a:extLst>
          </p:cNvPr>
          <p:cNvSpPr/>
          <p:nvPr/>
        </p:nvSpPr>
        <p:spPr>
          <a:xfrm>
            <a:off x="7727726" y="3528063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4" name="타원 403">
            <a:extLst>
              <a:ext uri="{FF2B5EF4-FFF2-40B4-BE49-F238E27FC236}">
                <a16:creationId xmlns="" xmlns:a16="http://schemas.microsoft.com/office/drawing/2014/main" id="{89E4FAF8-A7E2-40ED-BFC9-AFADD2947689}"/>
              </a:ext>
            </a:extLst>
          </p:cNvPr>
          <p:cNvSpPr/>
          <p:nvPr/>
        </p:nvSpPr>
        <p:spPr>
          <a:xfrm>
            <a:off x="7946888" y="3528063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5" name="타원 404">
            <a:extLst>
              <a:ext uri="{FF2B5EF4-FFF2-40B4-BE49-F238E27FC236}">
                <a16:creationId xmlns="" xmlns:a16="http://schemas.microsoft.com/office/drawing/2014/main" id="{EDDF51B1-3C57-428A-BBDE-58734303DA61}"/>
              </a:ext>
            </a:extLst>
          </p:cNvPr>
          <p:cNvSpPr/>
          <p:nvPr/>
        </p:nvSpPr>
        <p:spPr>
          <a:xfrm>
            <a:off x="8166050" y="3528063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6" name="타원 405">
            <a:extLst>
              <a:ext uri="{FF2B5EF4-FFF2-40B4-BE49-F238E27FC236}">
                <a16:creationId xmlns="" xmlns:a16="http://schemas.microsoft.com/office/drawing/2014/main" id="{03270E22-52E5-48E0-8DB5-FB7A62A1877F}"/>
              </a:ext>
            </a:extLst>
          </p:cNvPr>
          <p:cNvSpPr/>
          <p:nvPr/>
        </p:nvSpPr>
        <p:spPr>
          <a:xfrm>
            <a:off x="8385209" y="3528063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7" name="타원 406">
            <a:extLst>
              <a:ext uri="{FF2B5EF4-FFF2-40B4-BE49-F238E27FC236}">
                <a16:creationId xmlns="" xmlns:a16="http://schemas.microsoft.com/office/drawing/2014/main" id="{5198CD5C-709C-4505-BE4B-3A4BF1CD237C}"/>
              </a:ext>
            </a:extLst>
          </p:cNvPr>
          <p:cNvSpPr/>
          <p:nvPr/>
        </p:nvSpPr>
        <p:spPr>
          <a:xfrm>
            <a:off x="8604370" y="3528063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8" name="타원 407">
            <a:extLst>
              <a:ext uri="{FF2B5EF4-FFF2-40B4-BE49-F238E27FC236}">
                <a16:creationId xmlns="" xmlns:a16="http://schemas.microsoft.com/office/drawing/2014/main" id="{55530833-BAEF-4A51-9568-1E3D474B1EF4}"/>
              </a:ext>
            </a:extLst>
          </p:cNvPr>
          <p:cNvSpPr/>
          <p:nvPr/>
        </p:nvSpPr>
        <p:spPr>
          <a:xfrm>
            <a:off x="6631922" y="375505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9" name="타원 408">
            <a:extLst>
              <a:ext uri="{FF2B5EF4-FFF2-40B4-BE49-F238E27FC236}">
                <a16:creationId xmlns="" xmlns:a16="http://schemas.microsoft.com/office/drawing/2014/main" id="{C8173E42-E532-4AAE-AF12-95A7421F0EA2}"/>
              </a:ext>
            </a:extLst>
          </p:cNvPr>
          <p:cNvSpPr/>
          <p:nvPr/>
        </p:nvSpPr>
        <p:spPr>
          <a:xfrm>
            <a:off x="6851085" y="375505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0" name="타원 409">
            <a:extLst>
              <a:ext uri="{FF2B5EF4-FFF2-40B4-BE49-F238E27FC236}">
                <a16:creationId xmlns="" xmlns:a16="http://schemas.microsoft.com/office/drawing/2014/main" id="{485F4742-06E6-42AE-BADE-671EC8C9853D}"/>
              </a:ext>
            </a:extLst>
          </p:cNvPr>
          <p:cNvSpPr/>
          <p:nvPr/>
        </p:nvSpPr>
        <p:spPr>
          <a:xfrm>
            <a:off x="7070246" y="375505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1" name="타원 410">
            <a:extLst>
              <a:ext uri="{FF2B5EF4-FFF2-40B4-BE49-F238E27FC236}">
                <a16:creationId xmlns="" xmlns:a16="http://schemas.microsoft.com/office/drawing/2014/main" id="{C39A4D8A-2099-4DB1-BB43-F66158B90BE5}"/>
              </a:ext>
            </a:extLst>
          </p:cNvPr>
          <p:cNvSpPr/>
          <p:nvPr/>
        </p:nvSpPr>
        <p:spPr>
          <a:xfrm>
            <a:off x="7289405" y="375505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2" name="타원 411">
            <a:extLst>
              <a:ext uri="{FF2B5EF4-FFF2-40B4-BE49-F238E27FC236}">
                <a16:creationId xmlns="" xmlns:a16="http://schemas.microsoft.com/office/drawing/2014/main" id="{B2B7028C-1DEB-47FD-9472-0806BDB0594B}"/>
              </a:ext>
            </a:extLst>
          </p:cNvPr>
          <p:cNvSpPr/>
          <p:nvPr/>
        </p:nvSpPr>
        <p:spPr>
          <a:xfrm>
            <a:off x="7508567" y="375505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3" name="타원 412">
            <a:extLst>
              <a:ext uri="{FF2B5EF4-FFF2-40B4-BE49-F238E27FC236}">
                <a16:creationId xmlns="" xmlns:a16="http://schemas.microsoft.com/office/drawing/2014/main" id="{BF362651-26AE-453E-804F-74E056E549E5}"/>
              </a:ext>
            </a:extLst>
          </p:cNvPr>
          <p:cNvSpPr/>
          <p:nvPr/>
        </p:nvSpPr>
        <p:spPr>
          <a:xfrm>
            <a:off x="7727726" y="375505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4" name="타원 413">
            <a:extLst>
              <a:ext uri="{FF2B5EF4-FFF2-40B4-BE49-F238E27FC236}">
                <a16:creationId xmlns="" xmlns:a16="http://schemas.microsoft.com/office/drawing/2014/main" id="{26D0A110-7DA4-48B5-8CD3-8E22322489C4}"/>
              </a:ext>
            </a:extLst>
          </p:cNvPr>
          <p:cNvSpPr/>
          <p:nvPr/>
        </p:nvSpPr>
        <p:spPr>
          <a:xfrm>
            <a:off x="7946888" y="375505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5" name="타원 414">
            <a:extLst>
              <a:ext uri="{FF2B5EF4-FFF2-40B4-BE49-F238E27FC236}">
                <a16:creationId xmlns="" xmlns:a16="http://schemas.microsoft.com/office/drawing/2014/main" id="{FEE2CA2B-6B5E-4C04-AD5D-3968F9A25CB0}"/>
              </a:ext>
            </a:extLst>
          </p:cNvPr>
          <p:cNvSpPr/>
          <p:nvPr/>
        </p:nvSpPr>
        <p:spPr>
          <a:xfrm>
            <a:off x="8166050" y="375505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6" name="타원 415">
            <a:extLst>
              <a:ext uri="{FF2B5EF4-FFF2-40B4-BE49-F238E27FC236}">
                <a16:creationId xmlns="" xmlns:a16="http://schemas.microsoft.com/office/drawing/2014/main" id="{FFA45A8C-DB8E-4B9F-B0E1-34C4C838F80E}"/>
              </a:ext>
            </a:extLst>
          </p:cNvPr>
          <p:cNvSpPr/>
          <p:nvPr/>
        </p:nvSpPr>
        <p:spPr>
          <a:xfrm>
            <a:off x="8385209" y="375505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7" name="타원 416">
            <a:extLst>
              <a:ext uri="{FF2B5EF4-FFF2-40B4-BE49-F238E27FC236}">
                <a16:creationId xmlns="" xmlns:a16="http://schemas.microsoft.com/office/drawing/2014/main" id="{11153846-B655-49C2-8ABA-6B0F0939DBC7}"/>
              </a:ext>
            </a:extLst>
          </p:cNvPr>
          <p:cNvSpPr/>
          <p:nvPr/>
        </p:nvSpPr>
        <p:spPr>
          <a:xfrm>
            <a:off x="8604370" y="3755058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8" name="타원 417">
            <a:extLst>
              <a:ext uri="{FF2B5EF4-FFF2-40B4-BE49-F238E27FC236}">
                <a16:creationId xmlns="" xmlns:a16="http://schemas.microsoft.com/office/drawing/2014/main" id="{D152C823-4DD5-494B-B74A-C2F4C932352E}"/>
              </a:ext>
            </a:extLst>
          </p:cNvPr>
          <p:cNvSpPr/>
          <p:nvPr/>
        </p:nvSpPr>
        <p:spPr>
          <a:xfrm>
            <a:off x="6631922" y="3982061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9" name="타원 418">
            <a:extLst>
              <a:ext uri="{FF2B5EF4-FFF2-40B4-BE49-F238E27FC236}">
                <a16:creationId xmlns="" xmlns:a16="http://schemas.microsoft.com/office/drawing/2014/main" id="{055F4465-2FFA-41AE-B5BA-E956ADCAEE27}"/>
              </a:ext>
            </a:extLst>
          </p:cNvPr>
          <p:cNvSpPr/>
          <p:nvPr/>
        </p:nvSpPr>
        <p:spPr>
          <a:xfrm>
            <a:off x="6851085" y="3982061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0" name="타원 419">
            <a:extLst>
              <a:ext uri="{FF2B5EF4-FFF2-40B4-BE49-F238E27FC236}">
                <a16:creationId xmlns="" xmlns:a16="http://schemas.microsoft.com/office/drawing/2014/main" id="{D0747EE2-67DB-44C1-822F-165A47C10242}"/>
              </a:ext>
            </a:extLst>
          </p:cNvPr>
          <p:cNvSpPr/>
          <p:nvPr/>
        </p:nvSpPr>
        <p:spPr>
          <a:xfrm>
            <a:off x="7070246" y="3982061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1" name="타원 420">
            <a:extLst>
              <a:ext uri="{FF2B5EF4-FFF2-40B4-BE49-F238E27FC236}">
                <a16:creationId xmlns="" xmlns:a16="http://schemas.microsoft.com/office/drawing/2014/main" id="{16B456A3-B60E-4EBF-9563-C6F5F8438160}"/>
              </a:ext>
            </a:extLst>
          </p:cNvPr>
          <p:cNvSpPr/>
          <p:nvPr/>
        </p:nvSpPr>
        <p:spPr>
          <a:xfrm>
            <a:off x="7289405" y="3982061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2" name="타원 421">
            <a:extLst>
              <a:ext uri="{FF2B5EF4-FFF2-40B4-BE49-F238E27FC236}">
                <a16:creationId xmlns="" xmlns:a16="http://schemas.microsoft.com/office/drawing/2014/main" id="{9B0855DB-7615-46B2-AA53-9250FACAA25C}"/>
              </a:ext>
            </a:extLst>
          </p:cNvPr>
          <p:cNvSpPr/>
          <p:nvPr/>
        </p:nvSpPr>
        <p:spPr>
          <a:xfrm>
            <a:off x="7508567" y="3982061"/>
            <a:ext cx="166962" cy="166963"/>
          </a:xfrm>
          <a:prstGeom prst="ellipse">
            <a:avLst/>
          </a:prstGeom>
          <a:solidFill>
            <a:srgbClr val="00B0F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3" name="타원 422">
            <a:extLst>
              <a:ext uri="{FF2B5EF4-FFF2-40B4-BE49-F238E27FC236}">
                <a16:creationId xmlns="" xmlns:a16="http://schemas.microsoft.com/office/drawing/2014/main" id="{1D5BCC27-3EE9-49A8-BEC2-065E93732C0D}"/>
              </a:ext>
            </a:extLst>
          </p:cNvPr>
          <p:cNvSpPr/>
          <p:nvPr/>
        </p:nvSpPr>
        <p:spPr>
          <a:xfrm>
            <a:off x="7727726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4" name="타원 423">
            <a:extLst>
              <a:ext uri="{FF2B5EF4-FFF2-40B4-BE49-F238E27FC236}">
                <a16:creationId xmlns="" xmlns:a16="http://schemas.microsoft.com/office/drawing/2014/main" id="{53B9C076-162C-499C-9ADC-EA1777A18FBB}"/>
              </a:ext>
            </a:extLst>
          </p:cNvPr>
          <p:cNvSpPr/>
          <p:nvPr/>
        </p:nvSpPr>
        <p:spPr>
          <a:xfrm>
            <a:off x="7946888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5" name="타원 424">
            <a:extLst>
              <a:ext uri="{FF2B5EF4-FFF2-40B4-BE49-F238E27FC236}">
                <a16:creationId xmlns="" xmlns:a16="http://schemas.microsoft.com/office/drawing/2014/main" id="{0C6BE321-A3A5-45B9-B284-8545F4849AC1}"/>
              </a:ext>
            </a:extLst>
          </p:cNvPr>
          <p:cNvSpPr/>
          <p:nvPr/>
        </p:nvSpPr>
        <p:spPr>
          <a:xfrm>
            <a:off x="8166050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6" name="타원 425">
            <a:extLst>
              <a:ext uri="{FF2B5EF4-FFF2-40B4-BE49-F238E27FC236}">
                <a16:creationId xmlns="" xmlns:a16="http://schemas.microsoft.com/office/drawing/2014/main" id="{5EFBCB96-94D1-4C9E-96AB-9A3C5EC8190D}"/>
              </a:ext>
            </a:extLst>
          </p:cNvPr>
          <p:cNvSpPr/>
          <p:nvPr/>
        </p:nvSpPr>
        <p:spPr>
          <a:xfrm>
            <a:off x="8385209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7" name="타원 426">
            <a:extLst>
              <a:ext uri="{FF2B5EF4-FFF2-40B4-BE49-F238E27FC236}">
                <a16:creationId xmlns="" xmlns:a16="http://schemas.microsoft.com/office/drawing/2014/main" id="{5FE787D8-A21E-44C3-964C-F4AABA6AA18B}"/>
              </a:ext>
            </a:extLst>
          </p:cNvPr>
          <p:cNvSpPr/>
          <p:nvPr/>
        </p:nvSpPr>
        <p:spPr>
          <a:xfrm>
            <a:off x="8604370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8" name="타원 427">
            <a:extLst>
              <a:ext uri="{FF2B5EF4-FFF2-40B4-BE49-F238E27FC236}">
                <a16:creationId xmlns="" xmlns:a16="http://schemas.microsoft.com/office/drawing/2014/main" id="{6940E517-C6A0-4A95-AF68-93AEFFF2ECDF}"/>
              </a:ext>
            </a:extLst>
          </p:cNvPr>
          <p:cNvSpPr/>
          <p:nvPr/>
        </p:nvSpPr>
        <p:spPr>
          <a:xfrm>
            <a:off x="351414" y="1939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9" name="타원 428">
            <a:extLst>
              <a:ext uri="{FF2B5EF4-FFF2-40B4-BE49-F238E27FC236}">
                <a16:creationId xmlns="" xmlns:a16="http://schemas.microsoft.com/office/drawing/2014/main" id="{2BC02FF2-7761-4A08-AB41-6BEE9FEE77AF}"/>
              </a:ext>
            </a:extLst>
          </p:cNvPr>
          <p:cNvSpPr/>
          <p:nvPr/>
        </p:nvSpPr>
        <p:spPr>
          <a:xfrm>
            <a:off x="570573" y="1939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0" name="타원 429">
            <a:extLst>
              <a:ext uri="{FF2B5EF4-FFF2-40B4-BE49-F238E27FC236}">
                <a16:creationId xmlns="" xmlns:a16="http://schemas.microsoft.com/office/drawing/2014/main" id="{52B559D7-86BB-4952-AFD8-6B3A40723706}"/>
              </a:ext>
            </a:extLst>
          </p:cNvPr>
          <p:cNvSpPr/>
          <p:nvPr/>
        </p:nvSpPr>
        <p:spPr>
          <a:xfrm>
            <a:off x="789736" y="1939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1" name="타원 430">
            <a:extLst>
              <a:ext uri="{FF2B5EF4-FFF2-40B4-BE49-F238E27FC236}">
                <a16:creationId xmlns="" xmlns:a16="http://schemas.microsoft.com/office/drawing/2014/main" id="{2011F85F-4CF1-493B-A872-F46A0992DB6F}"/>
              </a:ext>
            </a:extLst>
          </p:cNvPr>
          <p:cNvSpPr/>
          <p:nvPr/>
        </p:nvSpPr>
        <p:spPr>
          <a:xfrm>
            <a:off x="1008897" y="1939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2" name="타원 431">
            <a:extLst>
              <a:ext uri="{FF2B5EF4-FFF2-40B4-BE49-F238E27FC236}">
                <a16:creationId xmlns="" xmlns:a16="http://schemas.microsoft.com/office/drawing/2014/main" id="{AA660A85-366C-452C-9E58-59600764AFE7}"/>
              </a:ext>
            </a:extLst>
          </p:cNvPr>
          <p:cNvSpPr/>
          <p:nvPr/>
        </p:nvSpPr>
        <p:spPr>
          <a:xfrm>
            <a:off x="1228056" y="1939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3" name="타원 432">
            <a:extLst>
              <a:ext uri="{FF2B5EF4-FFF2-40B4-BE49-F238E27FC236}">
                <a16:creationId xmlns="" xmlns:a16="http://schemas.microsoft.com/office/drawing/2014/main" id="{3520C0BE-B39F-46CA-9167-38B9048D57B1}"/>
              </a:ext>
            </a:extLst>
          </p:cNvPr>
          <p:cNvSpPr/>
          <p:nvPr/>
        </p:nvSpPr>
        <p:spPr>
          <a:xfrm>
            <a:off x="1447218" y="1939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4" name="타원 433">
            <a:extLst>
              <a:ext uri="{FF2B5EF4-FFF2-40B4-BE49-F238E27FC236}">
                <a16:creationId xmlns="" xmlns:a16="http://schemas.microsoft.com/office/drawing/2014/main" id="{3A4EC7FD-B2A6-48E9-9207-F4FFC88F7C9E}"/>
              </a:ext>
            </a:extLst>
          </p:cNvPr>
          <p:cNvSpPr/>
          <p:nvPr/>
        </p:nvSpPr>
        <p:spPr>
          <a:xfrm>
            <a:off x="1666377" y="1939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5" name="타원 434">
            <a:extLst>
              <a:ext uri="{FF2B5EF4-FFF2-40B4-BE49-F238E27FC236}">
                <a16:creationId xmlns="" xmlns:a16="http://schemas.microsoft.com/office/drawing/2014/main" id="{C25FEAD0-4649-4267-9413-33F60B486EB9}"/>
              </a:ext>
            </a:extLst>
          </p:cNvPr>
          <p:cNvSpPr/>
          <p:nvPr/>
        </p:nvSpPr>
        <p:spPr>
          <a:xfrm>
            <a:off x="1885538" y="1939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6" name="타원 435">
            <a:extLst>
              <a:ext uri="{FF2B5EF4-FFF2-40B4-BE49-F238E27FC236}">
                <a16:creationId xmlns="" xmlns:a16="http://schemas.microsoft.com/office/drawing/2014/main" id="{4766F3C0-CE2E-4093-AF5F-D765C58931FB}"/>
              </a:ext>
            </a:extLst>
          </p:cNvPr>
          <p:cNvSpPr/>
          <p:nvPr/>
        </p:nvSpPr>
        <p:spPr>
          <a:xfrm>
            <a:off x="2104701" y="1939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7" name="타원 436">
            <a:extLst>
              <a:ext uri="{FF2B5EF4-FFF2-40B4-BE49-F238E27FC236}">
                <a16:creationId xmlns="" xmlns:a16="http://schemas.microsoft.com/office/drawing/2014/main" id="{F1E71689-6359-4062-88C1-48DED790B867}"/>
              </a:ext>
            </a:extLst>
          </p:cNvPr>
          <p:cNvSpPr/>
          <p:nvPr/>
        </p:nvSpPr>
        <p:spPr>
          <a:xfrm>
            <a:off x="2323862" y="1939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8" name="타원 437">
            <a:extLst>
              <a:ext uri="{FF2B5EF4-FFF2-40B4-BE49-F238E27FC236}">
                <a16:creationId xmlns="" xmlns:a16="http://schemas.microsoft.com/office/drawing/2014/main" id="{06EEE530-19A2-45C8-A191-9B77558247C9}"/>
              </a:ext>
            </a:extLst>
          </p:cNvPr>
          <p:cNvSpPr/>
          <p:nvPr/>
        </p:nvSpPr>
        <p:spPr>
          <a:xfrm>
            <a:off x="351414" y="2166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9" name="타원 438">
            <a:extLst>
              <a:ext uri="{FF2B5EF4-FFF2-40B4-BE49-F238E27FC236}">
                <a16:creationId xmlns="" xmlns:a16="http://schemas.microsoft.com/office/drawing/2014/main" id="{A819FDF2-7285-4A2C-B838-2D14A258C751}"/>
              </a:ext>
            </a:extLst>
          </p:cNvPr>
          <p:cNvSpPr/>
          <p:nvPr/>
        </p:nvSpPr>
        <p:spPr>
          <a:xfrm>
            <a:off x="570573" y="2166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0" name="타원 439">
            <a:extLst>
              <a:ext uri="{FF2B5EF4-FFF2-40B4-BE49-F238E27FC236}">
                <a16:creationId xmlns="" xmlns:a16="http://schemas.microsoft.com/office/drawing/2014/main" id="{0FD7557D-37BD-428E-AABB-A61EDFF44E2F}"/>
              </a:ext>
            </a:extLst>
          </p:cNvPr>
          <p:cNvSpPr/>
          <p:nvPr/>
        </p:nvSpPr>
        <p:spPr>
          <a:xfrm>
            <a:off x="789736" y="2166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1" name="타원 440">
            <a:extLst>
              <a:ext uri="{FF2B5EF4-FFF2-40B4-BE49-F238E27FC236}">
                <a16:creationId xmlns="" xmlns:a16="http://schemas.microsoft.com/office/drawing/2014/main" id="{3487A456-8993-4490-BBDE-296012D780EE}"/>
              </a:ext>
            </a:extLst>
          </p:cNvPr>
          <p:cNvSpPr/>
          <p:nvPr/>
        </p:nvSpPr>
        <p:spPr>
          <a:xfrm>
            <a:off x="1008897" y="2166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2" name="타원 441">
            <a:extLst>
              <a:ext uri="{FF2B5EF4-FFF2-40B4-BE49-F238E27FC236}">
                <a16:creationId xmlns="" xmlns:a16="http://schemas.microsoft.com/office/drawing/2014/main" id="{571CC046-A74B-43CB-B8C6-8EEE83CC6C54}"/>
              </a:ext>
            </a:extLst>
          </p:cNvPr>
          <p:cNvSpPr/>
          <p:nvPr/>
        </p:nvSpPr>
        <p:spPr>
          <a:xfrm>
            <a:off x="1228056" y="2166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3" name="타원 442">
            <a:extLst>
              <a:ext uri="{FF2B5EF4-FFF2-40B4-BE49-F238E27FC236}">
                <a16:creationId xmlns="" xmlns:a16="http://schemas.microsoft.com/office/drawing/2014/main" id="{79370685-B930-482C-838F-B049455BFF38}"/>
              </a:ext>
            </a:extLst>
          </p:cNvPr>
          <p:cNvSpPr/>
          <p:nvPr/>
        </p:nvSpPr>
        <p:spPr>
          <a:xfrm>
            <a:off x="1447218" y="2166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4" name="타원 443">
            <a:extLst>
              <a:ext uri="{FF2B5EF4-FFF2-40B4-BE49-F238E27FC236}">
                <a16:creationId xmlns="" xmlns:a16="http://schemas.microsoft.com/office/drawing/2014/main" id="{89D131D3-A17E-4B1C-9A7C-9E0C46F98937}"/>
              </a:ext>
            </a:extLst>
          </p:cNvPr>
          <p:cNvSpPr/>
          <p:nvPr/>
        </p:nvSpPr>
        <p:spPr>
          <a:xfrm>
            <a:off x="1666377" y="2166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5" name="타원 444">
            <a:extLst>
              <a:ext uri="{FF2B5EF4-FFF2-40B4-BE49-F238E27FC236}">
                <a16:creationId xmlns="" xmlns:a16="http://schemas.microsoft.com/office/drawing/2014/main" id="{410E4AD3-C11D-4F62-B7B9-BE5D31C9FA13}"/>
              </a:ext>
            </a:extLst>
          </p:cNvPr>
          <p:cNvSpPr/>
          <p:nvPr/>
        </p:nvSpPr>
        <p:spPr>
          <a:xfrm>
            <a:off x="1885538" y="2166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6" name="타원 445">
            <a:extLst>
              <a:ext uri="{FF2B5EF4-FFF2-40B4-BE49-F238E27FC236}">
                <a16:creationId xmlns="" xmlns:a16="http://schemas.microsoft.com/office/drawing/2014/main" id="{6AB740DB-6057-40EC-8C68-1BB68C63F2C9}"/>
              </a:ext>
            </a:extLst>
          </p:cNvPr>
          <p:cNvSpPr/>
          <p:nvPr/>
        </p:nvSpPr>
        <p:spPr>
          <a:xfrm>
            <a:off x="2104701" y="2166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7" name="타원 446">
            <a:extLst>
              <a:ext uri="{FF2B5EF4-FFF2-40B4-BE49-F238E27FC236}">
                <a16:creationId xmlns="" xmlns:a16="http://schemas.microsoft.com/office/drawing/2014/main" id="{1386879A-5AED-4E94-9AAE-987E4E3A78E6}"/>
              </a:ext>
            </a:extLst>
          </p:cNvPr>
          <p:cNvSpPr/>
          <p:nvPr/>
        </p:nvSpPr>
        <p:spPr>
          <a:xfrm>
            <a:off x="2323862" y="216606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8" name="타원 447">
            <a:extLst>
              <a:ext uri="{FF2B5EF4-FFF2-40B4-BE49-F238E27FC236}">
                <a16:creationId xmlns="" xmlns:a16="http://schemas.microsoft.com/office/drawing/2014/main" id="{D18240A1-CC76-443D-9AAD-E06BF26B01EE}"/>
              </a:ext>
            </a:extLst>
          </p:cNvPr>
          <p:cNvSpPr/>
          <p:nvPr/>
        </p:nvSpPr>
        <p:spPr>
          <a:xfrm>
            <a:off x="351414" y="2393067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9" name="타원 448">
            <a:extLst>
              <a:ext uri="{FF2B5EF4-FFF2-40B4-BE49-F238E27FC236}">
                <a16:creationId xmlns="" xmlns:a16="http://schemas.microsoft.com/office/drawing/2014/main" id="{87836564-8BF5-4898-A494-B24FE26C5854}"/>
              </a:ext>
            </a:extLst>
          </p:cNvPr>
          <p:cNvSpPr/>
          <p:nvPr/>
        </p:nvSpPr>
        <p:spPr>
          <a:xfrm>
            <a:off x="570573" y="2393067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0" name="타원 449">
            <a:extLst>
              <a:ext uri="{FF2B5EF4-FFF2-40B4-BE49-F238E27FC236}">
                <a16:creationId xmlns="" xmlns:a16="http://schemas.microsoft.com/office/drawing/2014/main" id="{67A5F389-9C1C-4EAD-A043-1702E1D5D386}"/>
              </a:ext>
            </a:extLst>
          </p:cNvPr>
          <p:cNvSpPr/>
          <p:nvPr/>
        </p:nvSpPr>
        <p:spPr>
          <a:xfrm>
            <a:off x="789736" y="2393067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1" name="타원 450">
            <a:extLst>
              <a:ext uri="{FF2B5EF4-FFF2-40B4-BE49-F238E27FC236}">
                <a16:creationId xmlns="" xmlns:a16="http://schemas.microsoft.com/office/drawing/2014/main" id="{37D2D692-8300-452C-8ECD-D2C38D391913}"/>
              </a:ext>
            </a:extLst>
          </p:cNvPr>
          <p:cNvSpPr/>
          <p:nvPr/>
        </p:nvSpPr>
        <p:spPr>
          <a:xfrm>
            <a:off x="1008897" y="2393067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2" name="타원 451">
            <a:extLst>
              <a:ext uri="{FF2B5EF4-FFF2-40B4-BE49-F238E27FC236}">
                <a16:creationId xmlns="" xmlns:a16="http://schemas.microsoft.com/office/drawing/2014/main" id="{070176DA-A430-4ED7-8775-8D8337DD3AEC}"/>
              </a:ext>
            </a:extLst>
          </p:cNvPr>
          <p:cNvSpPr/>
          <p:nvPr/>
        </p:nvSpPr>
        <p:spPr>
          <a:xfrm>
            <a:off x="1228056" y="2393067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3" name="타원 452">
            <a:extLst>
              <a:ext uri="{FF2B5EF4-FFF2-40B4-BE49-F238E27FC236}">
                <a16:creationId xmlns="" xmlns:a16="http://schemas.microsoft.com/office/drawing/2014/main" id="{FFF1C021-BE2A-45C0-BE70-9B6204F21085}"/>
              </a:ext>
            </a:extLst>
          </p:cNvPr>
          <p:cNvSpPr/>
          <p:nvPr/>
        </p:nvSpPr>
        <p:spPr>
          <a:xfrm>
            <a:off x="1447218" y="2393067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4" name="타원 453">
            <a:extLst>
              <a:ext uri="{FF2B5EF4-FFF2-40B4-BE49-F238E27FC236}">
                <a16:creationId xmlns="" xmlns:a16="http://schemas.microsoft.com/office/drawing/2014/main" id="{B876FEB4-D58F-41C2-B2F7-7B190A5BCB55}"/>
              </a:ext>
            </a:extLst>
          </p:cNvPr>
          <p:cNvSpPr/>
          <p:nvPr/>
        </p:nvSpPr>
        <p:spPr>
          <a:xfrm>
            <a:off x="1666377" y="2393067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5" name="타원 454">
            <a:extLst>
              <a:ext uri="{FF2B5EF4-FFF2-40B4-BE49-F238E27FC236}">
                <a16:creationId xmlns="" xmlns:a16="http://schemas.microsoft.com/office/drawing/2014/main" id="{2A75B601-95AC-430C-8CDF-527669246729}"/>
              </a:ext>
            </a:extLst>
          </p:cNvPr>
          <p:cNvSpPr/>
          <p:nvPr/>
        </p:nvSpPr>
        <p:spPr>
          <a:xfrm>
            <a:off x="1885538" y="2393067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6" name="타원 455">
            <a:extLst>
              <a:ext uri="{FF2B5EF4-FFF2-40B4-BE49-F238E27FC236}">
                <a16:creationId xmlns="" xmlns:a16="http://schemas.microsoft.com/office/drawing/2014/main" id="{4B7D704F-B86C-498D-8689-3D2D938501D6}"/>
              </a:ext>
            </a:extLst>
          </p:cNvPr>
          <p:cNvSpPr/>
          <p:nvPr/>
        </p:nvSpPr>
        <p:spPr>
          <a:xfrm>
            <a:off x="2104701" y="2393067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7" name="타원 456">
            <a:extLst>
              <a:ext uri="{FF2B5EF4-FFF2-40B4-BE49-F238E27FC236}">
                <a16:creationId xmlns="" xmlns:a16="http://schemas.microsoft.com/office/drawing/2014/main" id="{23B7F5DE-EA46-41FF-9E5B-EC07FB59E054}"/>
              </a:ext>
            </a:extLst>
          </p:cNvPr>
          <p:cNvSpPr/>
          <p:nvPr/>
        </p:nvSpPr>
        <p:spPr>
          <a:xfrm>
            <a:off x="2323862" y="2393067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8" name="타원 457">
            <a:extLst>
              <a:ext uri="{FF2B5EF4-FFF2-40B4-BE49-F238E27FC236}">
                <a16:creationId xmlns="" xmlns:a16="http://schemas.microsoft.com/office/drawing/2014/main" id="{CFE793EA-43F0-4B40-AA85-57E28D87E330}"/>
              </a:ext>
            </a:extLst>
          </p:cNvPr>
          <p:cNvSpPr/>
          <p:nvPr/>
        </p:nvSpPr>
        <p:spPr>
          <a:xfrm>
            <a:off x="351414" y="2620066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9" name="타원 458">
            <a:extLst>
              <a:ext uri="{FF2B5EF4-FFF2-40B4-BE49-F238E27FC236}">
                <a16:creationId xmlns="" xmlns:a16="http://schemas.microsoft.com/office/drawing/2014/main" id="{A86998E8-13F8-4B67-ADEA-B0C31065AFEA}"/>
              </a:ext>
            </a:extLst>
          </p:cNvPr>
          <p:cNvSpPr/>
          <p:nvPr/>
        </p:nvSpPr>
        <p:spPr>
          <a:xfrm>
            <a:off x="570573" y="2620066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0" name="타원 459">
            <a:extLst>
              <a:ext uri="{FF2B5EF4-FFF2-40B4-BE49-F238E27FC236}">
                <a16:creationId xmlns="" xmlns:a16="http://schemas.microsoft.com/office/drawing/2014/main" id="{4D038F30-0C22-4849-ADD3-2C5F3993B486}"/>
              </a:ext>
            </a:extLst>
          </p:cNvPr>
          <p:cNvSpPr/>
          <p:nvPr/>
        </p:nvSpPr>
        <p:spPr>
          <a:xfrm>
            <a:off x="789736" y="2620066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1" name="타원 460">
            <a:extLst>
              <a:ext uri="{FF2B5EF4-FFF2-40B4-BE49-F238E27FC236}">
                <a16:creationId xmlns="" xmlns:a16="http://schemas.microsoft.com/office/drawing/2014/main" id="{5194113D-1449-44D8-9D3C-C0B2B8EE4C40}"/>
              </a:ext>
            </a:extLst>
          </p:cNvPr>
          <p:cNvSpPr/>
          <p:nvPr/>
        </p:nvSpPr>
        <p:spPr>
          <a:xfrm>
            <a:off x="1008897" y="2620066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2" name="타원 461">
            <a:extLst>
              <a:ext uri="{FF2B5EF4-FFF2-40B4-BE49-F238E27FC236}">
                <a16:creationId xmlns="" xmlns:a16="http://schemas.microsoft.com/office/drawing/2014/main" id="{B9F25FDF-9309-4701-BFF3-50014D040A5D}"/>
              </a:ext>
            </a:extLst>
          </p:cNvPr>
          <p:cNvSpPr/>
          <p:nvPr/>
        </p:nvSpPr>
        <p:spPr>
          <a:xfrm>
            <a:off x="1228056" y="2620066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3" name="타원 462">
            <a:extLst>
              <a:ext uri="{FF2B5EF4-FFF2-40B4-BE49-F238E27FC236}">
                <a16:creationId xmlns="" xmlns:a16="http://schemas.microsoft.com/office/drawing/2014/main" id="{4B9FAAE9-7CB2-4F2B-88A9-E1B01F997693}"/>
              </a:ext>
            </a:extLst>
          </p:cNvPr>
          <p:cNvSpPr/>
          <p:nvPr/>
        </p:nvSpPr>
        <p:spPr>
          <a:xfrm>
            <a:off x="1447218" y="2620066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4" name="타원 463">
            <a:extLst>
              <a:ext uri="{FF2B5EF4-FFF2-40B4-BE49-F238E27FC236}">
                <a16:creationId xmlns="" xmlns:a16="http://schemas.microsoft.com/office/drawing/2014/main" id="{B895BF6F-1300-404A-9119-1EE8F994E21E}"/>
              </a:ext>
            </a:extLst>
          </p:cNvPr>
          <p:cNvSpPr/>
          <p:nvPr/>
        </p:nvSpPr>
        <p:spPr>
          <a:xfrm>
            <a:off x="1666377" y="2620066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5" name="타원 464">
            <a:extLst>
              <a:ext uri="{FF2B5EF4-FFF2-40B4-BE49-F238E27FC236}">
                <a16:creationId xmlns="" xmlns:a16="http://schemas.microsoft.com/office/drawing/2014/main" id="{7CA05988-70E4-4716-AABD-00592EB23C17}"/>
              </a:ext>
            </a:extLst>
          </p:cNvPr>
          <p:cNvSpPr/>
          <p:nvPr/>
        </p:nvSpPr>
        <p:spPr>
          <a:xfrm>
            <a:off x="1885538" y="2620066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6" name="타원 465">
            <a:extLst>
              <a:ext uri="{FF2B5EF4-FFF2-40B4-BE49-F238E27FC236}">
                <a16:creationId xmlns="" xmlns:a16="http://schemas.microsoft.com/office/drawing/2014/main" id="{B8A045FE-5026-4BE2-AC5B-37711F26292F}"/>
              </a:ext>
            </a:extLst>
          </p:cNvPr>
          <p:cNvSpPr/>
          <p:nvPr/>
        </p:nvSpPr>
        <p:spPr>
          <a:xfrm>
            <a:off x="2104701" y="2620066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7" name="타원 466">
            <a:extLst>
              <a:ext uri="{FF2B5EF4-FFF2-40B4-BE49-F238E27FC236}">
                <a16:creationId xmlns="" xmlns:a16="http://schemas.microsoft.com/office/drawing/2014/main" id="{EEDAF5BF-6DF5-48FA-ACA7-CF04162493ED}"/>
              </a:ext>
            </a:extLst>
          </p:cNvPr>
          <p:cNvSpPr/>
          <p:nvPr/>
        </p:nvSpPr>
        <p:spPr>
          <a:xfrm>
            <a:off x="2323862" y="2620066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8" name="타원 467">
            <a:extLst>
              <a:ext uri="{FF2B5EF4-FFF2-40B4-BE49-F238E27FC236}">
                <a16:creationId xmlns="" xmlns:a16="http://schemas.microsoft.com/office/drawing/2014/main" id="{551D9352-8CE4-4949-A13C-B10DEEE1F6E8}"/>
              </a:ext>
            </a:extLst>
          </p:cNvPr>
          <p:cNvSpPr/>
          <p:nvPr/>
        </p:nvSpPr>
        <p:spPr>
          <a:xfrm>
            <a:off x="351414" y="2847065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9" name="타원 468">
            <a:extLst>
              <a:ext uri="{FF2B5EF4-FFF2-40B4-BE49-F238E27FC236}">
                <a16:creationId xmlns="" xmlns:a16="http://schemas.microsoft.com/office/drawing/2014/main" id="{FAA4A884-0B27-4BC3-99F5-A9533AB8CAF7}"/>
              </a:ext>
            </a:extLst>
          </p:cNvPr>
          <p:cNvSpPr/>
          <p:nvPr/>
        </p:nvSpPr>
        <p:spPr>
          <a:xfrm>
            <a:off x="570573" y="2847065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0" name="타원 469">
            <a:extLst>
              <a:ext uri="{FF2B5EF4-FFF2-40B4-BE49-F238E27FC236}">
                <a16:creationId xmlns="" xmlns:a16="http://schemas.microsoft.com/office/drawing/2014/main" id="{D3627812-00C3-4290-9A0A-AF57673B6BBE}"/>
              </a:ext>
            </a:extLst>
          </p:cNvPr>
          <p:cNvSpPr/>
          <p:nvPr/>
        </p:nvSpPr>
        <p:spPr>
          <a:xfrm>
            <a:off x="789736" y="2847065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1" name="타원 470">
            <a:extLst>
              <a:ext uri="{FF2B5EF4-FFF2-40B4-BE49-F238E27FC236}">
                <a16:creationId xmlns="" xmlns:a16="http://schemas.microsoft.com/office/drawing/2014/main" id="{FD3F88BA-22CB-4169-B77D-A0BAB6A38E27}"/>
              </a:ext>
            </a:extLst>
          </p:cNvPr>
          <p:cNvSpPr/>
          <p:nvPr/>
        </p:nvSpPr>
        <p:spPr>
          <a:xfrm>
            <a:off x="1008897" y="2847065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2" name="타원 471">
            <a:extLst>
              <a:ext uri="{FF2B5EF4-FFF2-40B4-BE49-F238E27FC236}">
                <a16:creationId xmlns="" xmlns:a16="http://schemas.microsoft.com/office/drawing/2014/main" id="{18BD9F49-27C6-4F9A-A666-AF9729906B3D}"/>
              </a:ext>
            </a:extLst>
          </p:cNvPr>
          <p:cNvSpPr/>
          <p:nvPr/>
        </p:nvSpPr>
        <p:spPr>
          <a:xfrm>
            <a:off x="1228056" y="2847065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3" name="타원 472">
            <a:extLst>
              <a:ext uri="{FF2B5EF4-FFF2-40B4-BE49-F238E27FC236}">
                <a16:creationId xmlns="" xmlns:a16="http://schemas.microsoft.com/office/drawing/2014/main" id="{519C7A2C-558A-4E8E-B613-D23BF30674FE}"/>
              </a:ext>
            </a:extLst>
          </p:cNvPr>
          <p:cNvSpPr/>
          <p:nvPr/>
        </p:nvSpPr>
        <p:spPr>
          <a:xfrm>
            <a:off x="1447218" y="2847065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4" name="타원 473">
            <a:extLst>
              <a:ext uri="{FF2B5EF4-FFF2-40B4-BE49-F238E27FC236}">
                <a16:creationId xmlns="" xmlns:a16="http://schemas.microsoft.com/office/drawing/2014/main" id="{C27FAF22-8F1D-4270-97F7-24C32A576456}"/>
              </a:ext>
            </a:extLst>
          </p:cNvPr>
          <p:cNvSpPr/>
          <p:nvPr/>
        </p:nvSpPr>
        <p:spPr>
          <a:xfrm>
            <a:off x="1666377" y="2847065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5" name="타원 474">
            <a:extLst>
              <a:ext uri="{FF2B5EF4-FFF2-40B4-BE49-F238E27FC236}">
                <a16:creationId xmlns="" xmlns:a16="http://schemas.microsoft.com/office/drawing/2014/main" id="{DCE8E430-73BE-4961-A841-C3CA5F675091}"/>
              </a:ext>
            </a:extLst>
          </p:cNvPr>
          <p:cNvSpPr/>
          <p:nvPr/>
        </p:nvSpPr>
        <p:spPr>
          <a:xfrm>
            <a:off x="1885538" y="2847065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6" name="타원 475">
            <a:extLst>
              <a:ext uri="{FF2B5EF4-FFF2-40B4-BE49-F238E27FC236}">
                <a16:creationId xmlns="" xmlns:a16="http://schemas.microsoft.com/office/drawing/2014/main" id="{C63BF1AA-1287-4873-90BC-916BA571CD85}"/>
              </a:ext>
            </a:extLst>
          </p:cNvPr>
          <p:cNvSpPr/>
          <p:nvPr/>
        </p:nvSpPr>
        <p:spPr>
          <a:xfrm>
            <a:off x="2104701" y="2847065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7" name="타원 476">
            <a:extLst>
              <a:ext uri="{FF2B5EF4-FFF2-40B4-BE49-F238E27FC236}">
                <a16:creationId xmlns="" xmlns:a16="http://schemas.microsoft.com/office/drawing/2014/main" id="{4E3DA8FF-6652-4FA1-924E-7925E6401CDE}"/>
              </a:ext>
            </a:extLst>
          </p:cNvPr>
          <p:cNvSpPr/>
          <p:nvPr/>
        </p:nvSpPr>
        <p:spPr>
          <a:xfrm>
            <a:off x="2323862" y="2847065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8" name="타원 477">
            <a:extLst>
              <a:ext uri="{FF2B5EF4-FFF2-40B4-BE49-F238E27FC236}">
                <a16:creationId xmlns="" xmlns:a16="http://schemas.microsoft.com/office/drawing/2014/main" id="{FFC27C36-0798-4414-8E4E-4085AF6A0DA4}"/>
              </a:ext>
            </a:extLst>
          </p:cNvPr>
          <p:cNvSpPr/>
          <p:nvPr/>
        </p:nvSpPr>
        <p:spPr>
          <a:xfrm>
            <a:off x="351414" y="3074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9" name="타원 478">
            <a:extLst>
              <a:ext uri="{FF2B5EF4-FFF2-40B4-BE49-F238E27FC236}">
                <a16:creationId xmlns="" xmlns:a16="http://schemas.microsoft.com/office/drawing/2014/main" id="{4C9A894E-6ECE-4E8B-B9CC-A20578FEB8FA}"/>
              </a:ext>
            </a:extLst>
          </p:cNvPr>
          <p:cNvSpPr/>
          <p:nvPr/>
        </p:nvSpPr>
        <p:spPr>
          <a:xfrm>
            <a:off x="570573" y="3074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0" name="타원 479">
            <a:extLst>
              <a:ext uri="{FF2B5EF4-FFF2-40B4-BE49-F238E27FC236}">
                <a16:creationId xmlns="" xmlns:a16="http://schemas.microsoft.com/office/drawing/2014/main" id="{A881AA5B-080B-4073-BFF3-C0A41535B974}"/>
              </a:ext>
            </a:extLst>
          </p:cNvPr>
          <p:cNvSpPr/>
          <p:nvPr/>
        </p:nvSpPr>
        <p:spPr>
          <a:xfrm>
            <a:off x="789736" y="3074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1" name="타원 480">
            <a:extLst>
              <a:ext uri="{FF2B5EF4-FFF2-40B4-BE49-F238E27FC236}">
                <a16:creationId xmlns="" xmlns:a16="http://schemas.microsoft.com/office/drawing/2014/main" id="{FA0BDD7F-AF0C-4DCD-BEF2-69D97FCD4B83}"/>
              </a:ext>
            </a:extLst>
          </p:cNvPr>
          <p:cNvSpPr/>
          <p:nvPr/>
        </p:nvSpPr>
        <p:spPr>
          <a:xfrm>
            <a:off x="1008897" y="3074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2" name="타원 481">
            <a:extLst>
              <a:ext uri="{FF2B5EF4-FFF2-40B4-BE49-F238E27FC236}">
                <a16:creationId xmlns="" xmlns:a16="http://schemas.microsoft.com/office/drawing/2014/main" id="{9003E4D8-451A-42C1-848E-702900408435}"/>
              </a:ext>
            </a:extLst>
          </p:cNvPr>
          <p:cNvSpPr/>
          <p:nvPr/>
        </p:nvSpPr>
        <p:spPr>
          <a:xfrm>
            <a:off x="1228056" y="3074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3" name="타원 482">
            <a:extLst>
              <a:ext uri="{FF2B5EF4-FFF2-40B4-BE49-F238E27FC236}">
                <a16:creationId xmlns="" xmlns:a16="http://schemas.microsoft.com/office/drawing/2014/main" id="{40875DA8-BE91-4CAB-A8B4-E9F417D3284B}"/>
              </a:ext>
            </a:extLst>
          </p:cNvPr>
          <p:cNvSpPr/>
          <p:nvPr/>
        </p:nvSpPr>
        <p:spPr>
          <a:xfrm>
            <a:off x="1447218" y="3074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4" name="타원 483">
            <a:extLst>
              <a:ext uri="{FF2B5EF4-FFF2-40B4-BE49-F238E27FC236}">
                <a16:creationId xmlns="" xmlns:a16="http://schemas.microsoft.com/office/drawing/2014/main" id="{C5233A7B-802D-43DE-AAFE-6818CB160D46}"/>
              </a:ext>
            </a:extLst>
          </p:cNvPr>
          <p:cNvSpPr/>
          <p:nvPr/>
        </p:nvSpPr>
        <p:spPr>
          <a:xfrm>
            <a:off x="1666377" y="3074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5" name="타원 484">
            <a:extLst>
              <a:ext uri="{FF2B5EF4-FFF2-40B4-BE49-F238E27FC236}">
                <a16:creationId xmlns="" xmlns:a16="http://schemas.microsoft.com/office/drawing/2014/main" id="{A2BF10A1-7018-4522-977B-FE3A35723944}"/>
              </a:ext>
            </a:extLst>
          </p:cNvPr>
          <p:cNvSpPr/>
          <p:nvPr/>
        </p:nvSpPr>
        <p:spPr>
          <a:xfrm>
            <a:off x="1885538" y="3074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6" name="타원 485">
            <a:extLst>
              <a:ext uri="{FF2B5EF4-FFF2-40B4-BE49-F238E27FC236}">
                <a16:creationId xmlns="" xmlns:a16="http://schemas.microsoft.com/office/drawing/2014/main" id="{D5DA177B-CE8E-41E4-ACEC-8A7D87676F9E}"/>
              </a:ext>
            </a:extLst>
          </p:cNvPr>
          <p:cNvSpPr/>
          <p:nvPr/>
        </p:nvSpPr>
        <p:spPr>
          <a:xfrm>
            <a:off x="2104701" y="3074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7" name="타원 486">
            <a:extLst>
              <a:ext uri="{FF2B5EF4-FFF2-40B4-BE49-F238E27FC236}">
                <a16:creationId xmlns="" xmlns:a16="http://schemas.microsoft.com/office/drawing/2014/main" id="{4C71C1BE-B7C0-47D2-98ED-5227BB8F1DBF}"/>
              </a:ext>
            </a:extLst>
          </p:cNvPr>
          <p:cNvSpPr/>
          <p:nvPr/>
        </p:nvSpPr>
        <p:spPr>
          <a:xfrm>
            <a:off x="2323862" y="3074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8" name="타원 487">
            <a:extLst>
              <a:ext uri="{FF2B5EF4-FFF2-40B4-BE49-F238E27FC236}">
                <a16:creationId xmlns="" xmlns:a16="http://schemas.microsoft.com/office/drawing/2014/main" id="{AEEB902B-1724-428A-8F3A-402AE0AEE546}"/>
              </a:ext>
            </a:extLst>
          </p:cNvPr>
          <p:cNvSpPr/>
          <p:nvPr/>
        </p:nvSpPr>
        <p:spPr>
          <a:xfrm>
            <a:off x="351414" y="3301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9" name="타원 488">
            <a:extLst>
              <a:ext uri="{FF2B5EF4-FFF2-40B4-BE49-F238E27FC236}">
                <a16:creationId xmlns="" xmlns:a16="http://schemas.microsoft.com/office/drawing/2014/main" id="{ACA1F3CD-A029-485B-8AFC-8D16CA19103A}"/>
              </a:ext>
            </a:extLst>
          </p:cNvPr>
          <p:cNvSpPr/>
          <p:nvPr/>
        </p:nvSpPr>
        <p:spPr>
          <a:xfrm>
            <a:off x="570573" y="3301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0" name="타원 489">
            <a:extLst>
              <a:ext uri="{FF2B5EF4-FFF2-40B4-BE49-F238E27FC236}">
                <a16:creationId xmlns="" xmlns:a16="http://schemas.microsoft.com/office/drawing/2014/main" id="{91CC755C-6753-482C-98D2-438005C69DC0}"/>
              </a:ext>
            </a:extLst>
          </p:cNvPr>
          <p:cNvSpPr/>
          <p:nvPr/>
        </p:nvSpPr>
        <p:spPr>
          <a:xfrm>
            <a:off x="789736" y="3301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1" name="타원 490">
            <a:extLst>
              <a:ext uri="{FF2B5EF4-FFF2-40B4-BE49-F238E27FC236}">
                <a16:creationId xmlns="" xmlns:a16="http://schemas.microsoft.com/office/drawing/2014/main" id="{6F77391A-D059-4403-BE86-163D5D750841}"/>
              </a:ext>
            </a:extLst>
          </p:cNvPr>
          <p:cNvSpPr/>
          <p:nvPr/>
        </p:nvSpPr>
        <p:spPr>
          <a:xfrm>
            <a:off x="1008897" y="3301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2" name="타원 491">
            <a:extLst>
              <a:ext uri="{FF2B5EF4-FFF2-40B4-BE49-F238E27FC236}">
                <a16:creationId xmlns="" xmlns:a16="http://schemas.microsoft.com/office/drawing/2014/main" id="{A0773B04-DA3F-430A-BE10-6ED4AB225C51}"/>
              </a:ext>
            </a:extLst>
          </p:cNvPr>
          <p:cNvSpPr/>
          <p:nvPr/>
        </p:nvSpPr>
        <p:spPr>
          <a:xfrm>
            <a:off x="1228056" y="3301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3" name="타원 492">
            <a:extLst>
              <a:ext uri="{FF2B5EF4-FFF2-40B4-BE49-F238E27FC236}">
                <a16:creationId xmlns="" xmlns:a16="http://schemas.microsoft.com/office/drawing/2014/main" id="{910124C0-08F3-4978-9933-FD23FBD09473}"/>
              </a:ext>
            </a:extLst>
          </p:cNvPr>
          <p:cNvSpPr/>
          <p:nvPr/>
        </p:nvSpPr>
        <p:spPr>
          <a:xfrm>
            <a:off x="1447218" y="3301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4" name="타원 493">
            <a:extLst>
              <a:ext uri="{FF2B5EF4-FFF2-40B4-BE49-F238E27FC236}">
                <a16:creationId xmlns="" xmlns:a16="http://schemas.microsoft.com/office/drawing/2014/main" id="{B8821ED9-37F0-450B-B897-8468B36A35B6}"/>
              </a:ext>
            </a:extLst>
          </p:cNvPr>
          <p:cNvSpPr/>
          <p:nvPr/>
        </p:nvSpPr>
        <p:spPr>
          <a:xfrm>
            <a:off x="1666377" y="3301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5" name="타원 494">
            <a:extLst>
              <a:ext uri="{FF2B5EF4-FFF2-40B4-BE49-F238E27FC236}">
                <a16:creationId xmlns="" xmlns:a16="http://schemas.microsoft.com/office/drawing/2014/main" id="{51DAE3CD-CC5E-4189-A76D-1FC3F7CA9DBF}"/>
              </a:ext>
            </a:extLst>
          </p:cNvPr>
          <p:cNvSpPr/>
          <p:nvPr/>
        </p:nvSpPr>
        <p:spPr>
          <a:xfrm>
            <a:off x="1885538" y="3301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6" name="타원 495">
            <a:extLst>
              <a:ext uri="{FF2B5EF4-FFF2-40B4-BE49-F238E27FC236}">
                <a16:creationId xmlns="" xmlns:a16="http://schemas.microsoft.com/office/drawing/2014/main" id="{B57A44B6-4EE2-460C-A7B9-EBEA8324D39F}"/>
              </a:ext>
            </a:extLst>
          </p:cNvPr>
          <p:cNvSpPr/>
          <p:nvPr/>
        </p:nvSpPr>
        <p:spPr>
          <a:xfrm>
            <a:off x="2104701" y="3301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7" name="타원 496">
            <a:extLst>
              <a:ext uri="{FF2B5EF4-FFF2-40B4-BE49-F238E27FC236}">
                <a16:creationId xmlns="" xmlns:a16="http://schemas.microsoft.com/office/drawing/2014/main" id="{EB0FFB8C-E8E3-4559-9961-6EE3DA2CE8E3}"/>
              </a:ext>
            </a:extLst>
          </p:cNvPr>
          <p:cNvSpPr/>
          <p:nvPr/>
        </p:nvSpPr>
        <p:spPr>
          <a:xfrm>
            <a:off x="2323862" y="3301064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8" name="타원 497">
            <a:extLst>
              <a:ext uri="{FF2B5EF4-FFF2-40B4-BE49-F238E27FC236}">
                <a16:creationId xmlns="" xmlns:a16="http://schemas.microsoft.com/office/drawing/2014/main" id="{AAC1FD19-C092-46DA-8759-0D260BAE4B43}"/>
              </a:ext>
            </a:extLst>
          </p:cNvPr>
          <p:cNvSpPr/>
          <p:nvPr/>
        </p:nvSpPr>
        <p:spPr>
          <a:xfrm>
            <a:off x="351414" y="3528063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9" name="타원 498">
            <a:extLst>
              <a:ext uri="{FF2B5EF4-FFF2-40B4-BE49-F238E27FC236}">
                <a16:creationId xmlns="" xmlns:a16="http://schemas.microsoft.com/office/drawing/2014/main" id="{92244D5A-594D-43F4-B9DE-75C5A16A8379}"/>
              </a:ext>
            </a:extLst>
          </p:cNvPr>
          <p:cNvSpPr/>
          <p:nvPr/>
        </p:nvSpPr>
        <p:spPr>
          <a:xfrm>
            <a:off x="570573" y="3528063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0" name="타원 499">
            <a:extLst>
              <a:ext uri="{FF2B5EF4-FFF2-40B4-BE49-F238E27FC236}">
                <a16:creationId xmlns="" xmlns:a16="http://schemas.microsoft.com/office/drawing/2014/main" id="{F5E92604-CB62-4CB5-99C8-907C5F3BB359}"/>
              </a:ext>
            </a:extLst>
          </p:cNvPr>
          <p:cNvSpPr/>
          <p:nvPr/>
        </p:nvSpPr>
        <p:spPr>
          <a:xfrm>
            <a:off x="789736" y="3528063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1" name="타원 500">
            <a:extLst>
              <a:ext uri="{FF2B5EF4-FFF2-40B4-BE49-F238E27FC236}">
                <a16:creationId xmlns="" xmlns:a16="http://schemas.microsoft.com/office/drawing/2014/main" id="{24AC56DA-3EE4-42C3-99D0-2917B675419A}"/>
              </a:ext>
            </a:extLst>
          </p:cNvPr>
          <p:cNvSpPr/>
          <p:nvPr/>
        </p:nvSpPr>
        <p:spPr>
          <a:xfrm>
            <a:off x="1008897" y="3528063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2" name="타원 501">
            <a:extLst>
              <a:ext uri="{FF2B5EF4-FFF2-40B4-BE49-F238E27FC236}">
                <a16:creationId xmlns="" xmlns:a16="http://schemas.microsoft.com/office/drawing/2014/main" id="{07A336EC-3A12-429B-A24B-E6F57E85651A}"/>
              </a:ext>
            </a:extLst>
          </p:cNvPr>
          <p:cNvSpPr/>
          <p:nvPr/>
        </p:nvSpPr>
        <p:spPr>
          <a:xfrm>
            <a:off x="1228056" y="3528063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3" name="타원 502">
            <a:extLst>
              <a:ext uri="{FF2B5EF4-FFF2-40B4-BE49-F238E27FC236}">
                <a16:creationId xmlns="" xmlns:a16="http://schemas.microsoft.com/office/drawing/2014/main" id="{7184A01B-BA68-4556-B5B7-E7DD90766B5E}"/>
              </a:ext>
            </a:extLst>
          </p:cNvPr>
          <p:cNvSpPr/>
          <p:nvPr/>
        </p:nvSpPr>
        <p:spPr>
          <a:xfrm>
            <a:off x="1447218" y="3528063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4" name="타원 503">
            <a:extLst>
              <a:ext uri="{FF2B5EF4-FFF2-40B4-BE49-F238E27FC236}">
                <a16:creationId xmlns="" xmlns:a16="http://schemas.microsoft.com/office/drawing/2014/main" id="{06EB5081-4937-41A3-8C45-1A771224A87E}"/>
              </a:ext>
            </a:extLst>
          </p:cNvPr>
          <p:cNvSpPr/>
          <p:nvPr/>
        </p:nvSpPr>
        <p:spPr>
          <a:xfrm>
            <a:off x="1666377" y="3528063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5" name="타원 504">
            <a:extLst>
              <a:ext uri="{FF2B5EF4-FFF2-40B4-BE49-F238E27FC236}">
                <a16:creationId xmlns="" xmlns:a16="http://schemas.microsoft.com/office/drawing/2014/main" id="{3673F36D-1D5D-47E7-97F8-838490F33CA8}"/>
              </a:ext>
            </a:extLst>
          </p:cNvPr>
          <p:cNvSpPr/>
          <p:nvPr/>
        </p:nvSpPr>
        <p:spPr>
          <a:xfrm>
            <a:off x="1885538" y="3528063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6" name="타원 505">
            <a:extLst>
              <a:ext uri="{FF2B5EF4-FFF2-40B4-BE49-F238E27FC236}">
                <a16:creationId xmlns="" xmlns:a16="http://schemas.microsoft.com/office/drawing/2014/main" id="{E5A52601-608D-485E-B40A-F7B655EAA533}"/>
              </a:ext>
            </a:extLst>
          </p:cNvPr>
          <p:cNvSpPr/>
          <p:nvPr/>
        </p:nvSpPr>
        <p:spPr>
          <a:xfrm>
            <a:off x="2104701" y="3528063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7" name="타원 506">
            <a:extLst>
              <a:ext uri="{FF2B5EF4-FFF2-40B4-BE49-F238E27FC236}">
                <a16:creationId xmlns="" xmlns:a16="http://schemas.microsoft.com/office/drawing/2014/main" id="{186F4998-3FAB-47B8-94FC-DB03D0B20BB9}"/>
              </a:ext>
            </a:extLst>
          </p:cNvPr>
          <p:cNvSpPr/>
          <p:nvPr/>
        </p:nvSpPr>
        <p:spPr>
          <a:xfrm>
            <a:off x="2323862" y="3528063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8" name="타원 507">
            <a:extLst>
              <a:ext uri="{FF2B5EF4-FFF2-40B4-BE49-F238E27FC236}">
                <a16:creationId xmlns="" xmlns:a16="http://schemas.microsoft.com/office/drawing/2014/main" id="{DECA5F1F-470D-4126-B21D-CDC122C41AA1}"/>
              </a:ext>
            </a:extLst>
          </p:cNvPr>
          <p:cNvSpPr/>
          <p:nvPr/>
        </p:nvSpPr>
        <p:spPr>
          <a:xfrm>
            <a:off x="351414" y="375505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9" name="타원 508">
            <a:extLst>
              <a:ext uri="{FF2B5EF4-FFF2-40B4-BE49-F238E27FC236}">
                <a16:creationId xmlns="" xmlns:a16="http://schemas.microsoft.com/office/drawing/2014/main" id="{138DFBE0-DEEE-4DEC-B36D-72A9B8791759}"/>
              </a:ext>
            </a:extLst>
          </p:cNvPr>
          <p:cNvSpPr/>
          <p:nvPr/>
        </p:nvSpPr>
        <p:spPr>
          <a:xfrm>
            <a:off x="570573" y="375505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0" name="타원 509">
            <a:extLst>
              <a:ext uri="{FF2B5EF4-FFF2-40B4-BE49-F238E27FC236}">
                <a16:creationId xmlns="" xmlns:a16="http://schemas.microsoft.com/office/drawing/2014/main" id="{16A6A849-23AD-412D-BA8E-44A9C7CBDF0D}"/>
              </a:ext>
            </a:extLst>
          </p:cNvPr>
          <p:cNvSpPr/>
          <p:nvPr/>
        </p:nvSpPr>
        <p:spPr>
          <a:xfrm>
            <a:off x="789736" y="375505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1" name="타원 510">
            <a:extLst>
              <a:ext uri="{FF2B5EF4-FFF2-40B4-BE49-F238E27FC236}">
                <a16:creationId xmlns="" xmlns:a16="http://schemas.microsoft.com/office/drawing/2014/main" id="{1A34118F-1963-4031-A268-74CB237FCF58}"/>
              </a:ext>
            </a:extLst>
          </p:cNvPr>
          <p:cNvSpPr/>
          <p:nvPr/>
        </p:nvSpPr>
        <p:spPr>
          <a:xfrm>
            <a:off x="1008897" y="375505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2" name="타원 511">
            <a:extLst>
              <a:ext uri="{FF2B5EF4-FFF2-40B4-BE49-F238E27FC236}">
                <a16:creationId xmlns="" xmlns:a16="http://schemas.microsoft.com/office/drawing/2014/main" id="{F9CAB5D2-3164-4930-9C86-919FB980A83C}"/>
              </a:ext>
            </a:extLst>
          </p:cNvPr>
          <p:cNvSpPr/>
          <p:nvPr/>
        </p:nvSpPr>
        <p:spPr>
          <a:xfrm>
            <a:off x="1228056" y="375505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3" name="타원 512">
            <a:extLst>
              <a:ext uri="{FF2B5EF4-FFF2-40B4-BE49-F238E27FC236}">
                <a16:creationId xmlns="" xmlns:a16="http://schemas.microsoft.com/office/drawing/2014/main" id="{B3325207-AD7B-4D32-8CFC-6BB1471B96C6}"/>
              </a:ext>
            </a:extLst>
          </p:cNvPr>
          <p:cNvSpPr/>
          <p:nvPr/>
        </p:nvSpPr>
        <p:spPr>
          <a:xfrm>
            <a:off x="1447218" y="375505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4" name="타원 513">
            <a:extLst>
              <a:ext uri="{FF2B5EF4-FFF2-40B4-BE49-F238E27FC236}">
                <a16:creationId xmlns="" xmlns:a16="http://schemas.microsoft.com/office/drawing/2014/main" id="{4344DA55-CAB4-450F-8674-1CD42D5D8DAC}"/>
              </a:ext>
            </a:extLst>
          </p:cNvPr>
          <p:cNvSpPr/>
          <p:nvPr/>
        </p:nvSpPr>
        <p:spPr>
          <a:xfrm>
            <a:off x="1666377" y="375505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5" name="타원 514">
            <a:extLst>
              <a:ext uri="{FF2B5EF4-FFF2-40B4-BE49-F238E27FC236}">
                <a16:creationId xmlns="" xmlns:a16="http://schemas.microsoft.com/office/drawing/2014/main" id="{8FFB2CAB-AE1C-41C7-9D38-05B9F5FB9FE3}"/>
              </a:ext>
            </a:extLst>
          </p:cNvPr>
          <p:cNvSpPr/>
          <p:nvPr/>
        </p:nvSpPr>
        <p:spPr>
          <a:xfrm>
            <a:off x="1885538" y="375505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6" name="타원 515">
            <a:extLst>
              <a:ext uri="{FF2B5EF4-FFF2-40B4-BE49-F238E27FC236}">
                <a16:creationId xmlns="" xmlns:a16="http://schemas.microsoft.com/office/drawing/2014/main" id="{237D9EBF-0573-4223-A91F-660784C54182}"/>
              </a:ext>
            </a:extLst>
          </p:cNvPr>
          <p:cNvSpPr/>
          <p:nvPr/>
        </p:nvSpPr>
        <p:spPr>
          <a:xfrm>
            <a:off x="2104701" y="375505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7" name="타원 516">
            <a:extLst>
              <a:ext uri="{FF2B5EF4-FFF2-40B4-BE49-F238E27FC236}">
                <a16:creationId xmlns="" xmlns:a16="http://schemas.microsoft.com/office/drawing/2014/main" id="{B40C7073-64BE-4304-A7F3-C7249E6AFAD1}"/>
              </a:ext>
            </a:extLst>
          </p:cNvPr>
          <p:cNvSpPr/>
          <p:nvPr/>
        </p:nvSpPr>
        <p:spPr>
          <a:xfrm>
            <a:off x="2323862" y="3755058"/>
            <a:ext cx="166962" cy="166963"/>
          </a:xfrm>
          <a:prstGeom prst="ellipse">
            <a:avLst/>
          </a:prstGeom>
          <a:solidFill>
            <a:srgbClr val="2F55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8" name="타원 517">
            <a:extLst>
              <a:ext uri="{FF2B5EF4-FFF2-40B4-BE49-F238E27FC236}">
                <a16:creationId xmlns="" xmlns:a16="http://schemas.microsoft.com/office/drawing/2014/main" id="{ED3D5A39-43CF-43EE-BA61-BDBAF9BD55A3}"/>
              </a:ext>
            </a:extLst>
          </p:cNvPr>
          <p:cNvSpPr/>
          <p:nvPr/>
        </p:nvSpPr>
        <p:spPr>
          <a:xfrm>
            <a:off x="351414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9" name="타원 518">
            <a:extLst>
              <a:ext uri="{FF2B5EF4-FFF2-40B4-BE49-F238E27FC236}">
                <a16:creationId xmlns="" xmlns:a16="http://schemas.microsoft.com/office/drawing/2014/main" id="{9933BC80-E2A1-4AFA-9E99-4E4A70605FB0}"/>
              </a:ext>
            </a:extLst>
          </p:cNvPr>
          <p:cNvSpPr/>
          <p:nvPr/>
        </p:nvSpPr>
        <p:spPr>
          <a:xfrm>
            <a:off x="570573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0" name="타원 519">
            <a:extLst>
              <a:ext uri="{FF2B5EF4-FFF2-40B4-BE49-F238E27FC236}">
                <a16:creationId xmlns="" xmlns:a16="http://schemas.microsoft.com/office/drawing/2014/main" id="{C2E06958-2435-4B7B-B22E-491F754286FC}"/>
              </a:ext>
            </a:extLst>
          </p:cNvPr>
          <p:cNvSpPr/>
          <p:nvPr/>
        </p:nvSpPr>
        <p:spPr>
          <a:xfrm>
            <a:off x="789736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1" name="타원 520">
            <a:extLst>
              <a:ext uri="{FF2B5EF4-FFF2-40B4-BE49-F238E27FC236}">
                <a16:creationId xmlns="" xmlns:a16="http://schemas.microsoft.com/office/drawing/2014/main" id="{0FBE89B9-323E-4387-A607-3745683DAB42}"/>
              </a:ext>
            </a:extLst>
          </p:cNvPr>
          <p:cNvSpPr/>
          <p:nvPr/>
        </p:nvSpPr>
        <p:spPr>
          <a:xfrm>
            <a:off x="1008897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2" name="타원 521">
            <a:extLst>
              <a:ext uri="{FF2B5EF4-FFF2-40B4-BE49-F238E27FC236}">
                <a16:creationId xmlns="" xmlns:a16="http://schemas.microsoft.com/office/drawing/2014/main" id="{7F8E64BF-196F-4681-A47E-D1BE0BA21ACF}"/>
              </a:ext>
            </a:extLst>
          </p:cNvPr>
          <p:cNvSpPr/>
          <p:nvPr/>
        </p:nvSpPr>
        <p:spPr>
          <a:xfrm>
            <a:off x="1228056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3" name="타원 522">
            <a:extLst>
              <a:ext uri="{FF2B5EF4-FFF2-40B4-BE49-F238E27FC236}">
                <a16:creationId xmlns="" xmlns:a16="http://schemas.microsoft.com/office/drawing/2014/main" id="{39BB1926-BF71-4D92-A0BB-61F1C3447C49}"/>
              </a:ext>
            </a:extLst>
          </p:cNvPr>
          <p:cNvSpPr/>
          <p:nvPr/>
        </p:nvSpPr>
        <p:spPr>
          <a:xfrm>
            <a:off x="1447218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4" name="타원 523">
            <a:extLst>
              <a:ext uri="{FF2B5EF4-FFF2-40B4-BE49-F238E27FC236}">
                <a16:creationId xmlns="" xmlns:a16="http://schemas.microsoft.com/office/drawing/2014/main" id="{E0C932B3-594F-4F69-9A76-AEBF7A6773A5}"/>
              </a:ext>
            </a:extLst>
          </p:cNvPr>
          <p:cNvSpPr/>
          <p:nvPr/>
        </p:nvSpPr>
        <p:spPr>
          <a:xfrm>
            <a:off x="1666377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5" name="타원 524">
            <a:extLst>
              <a:ext uri="{FF2B5EF4-FFF2-40B4-BE49-F238E27FC236}">
                <a16:creationId xmlns="" xmlns:a16="http://schemas.microsoft.com/office/drawing/2014/main" id="{F82A01E8-4184-4A0E-8418-644E9277E7E4}"/>
              </a:ext>
            </a:extLst>
          </p:cNvPr>
          <p:cNvSpPr/>
          <p:nvPr/>
        </p:nvSpPr>
        <p:spPr>
          <a:xfrm>
            <a:off x="1885538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6" name="타원 525">
            <a:extLst>
              <a:ext uri="{FF2B5EF4-FFF2-40B4-BE49-F238E27FC236}">
                <a16:creationId xmlns="" xmlns:a16="http://schemas.microsoft.com/office/drawing/2014/main" id="{2680FA34-C895-4960-B6E3-5A9039E6ABA8}"/>
              </a:ext>
            </a:extLst>
          </p:cNvPr>
          <p:cNvSpPr/>
          <p:nvPr/>
        </p:nvSpPr>
        <p:spPr>
          <a:xfrm>
            <a:off x="2104701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7" name="타원 526">
            <a:extLst>
              <a:ext uri="{FF2B5EF4-FFF2-40B4-BE49-F238E27FC236}">
                <a16:creationId xmlns="" xmlns:a16="http://schemas.microsoft.com/office/drawing/2014/main" id="{10CF1565-FD7D-4AE9-98AF-6420DC86036E}"/>
              </a:ext>
            </a:extLst>
          </p:cNvPr>
          <p:cNvSpPr/>
          <p:nvPr/>
        </p:nvSpPr>
        <p:spPr>
          <a:xfrm>
            <a:off x="2323862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8" name="타원 527">
            <a:extLst>
              <a:ext uri="{FF2B5EF4-FFF2-40B4-BE49-F238E27FC236}">
                <a16:creationId xmlns="" xmlns:a16="http://schemas.microsoft.com/office/drawing/2014/main" id="{143CE2A4-577C-47C8-BB4F-7A2608ED8004}"/>
              </a:ext>
            </a:extLst>
          </p:cNvPr>
          <p:cNvSpPr/>
          <p:nvPr/>
        </p:nvSpPr>
        <p:spPr>
          <a:xfrm>
            <a:off x="9620433" y="1939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9" name="타원 528">
            <a:extLst>
              <a:ext uri="{FF2B5EF4-FFF2-40B4-BE49-F238E27FC236}">
                <a16:creationId xmlns="" xmlns:a16="http://schemas.microsoft.com/office/drawing/2014/main" id="{8E595C37-B2F7-44DC-9B01-86C7D9654BC2}"/>
              </a:ext>
            </a:extLst>
          </p:cNvPr>
          <p:cNvSpPr/>
          <p:nvPr/>
        </p:nvSpPr>
        <p:spPr>
          <a:xfrm>
            <a:off x="9839592" y="1939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0" name="타원 529">
            <a:extLst>
              <a:ext uri="{FF2B5EF4-FFF2-40B4-BE49-F238E27FC236}">
                <a16:creationId xmlns="" xmlns:a16="http://schemas.microsoft.com/office/drawing/2014/main" id="{2A45E8D5-9740-4B9E-A947-8EB04F24DE93}"/>
              </a:ext>
            </a:extLst>
          </p:cNvPr>
          <p:cNvSpPr/>
          <p:nvPr/>
        </p:nvSpPr>
        <p:spPr>
          <a:xfrm>
            <a:off x="10058754" y="1939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1" name="타원 530">
            <a:extLst>
              <a:ext uri="{FF2B5EF4-FFF2-40B4-BE49-F238E27FC236}">
                <a16:creationId xmlns="" xmlns:a16="http://schemas.microsoft.com/office/drawing/2014/main" id="{B9B05C40-935C-4A5F-8E51-6D7DCC8BF21F}"/>
              </a:ext>
            </a:extLst>
          </p:cNvPr>
          <p:cNvSpPr/>
          <p:nvPr/>
        </p:nvSpPr>
        <p:spPr>
          <a:xfrm>
            <a:off x="10277916" y="1939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2" name="타원 531">
            <a:extLst>
              <a:ext uri="{FF2B5EF4-FFF2-40B4-BE49-F238E27FC236}">
                <a16:creationId xmlns="" xmlns:a16="http://schemas.microsoft.com/office/drawing/2014/main" id="{C14FD7C2-8F28-495A-805A-BED48ADBB233}"/>
              </a:ext>
            </a:extLst>
          </p:cNvPr>
          <p:cNvSpPr/>
          <p:nvPr/>
        </p:nvSpPr>
        <p:spPr>
          <a:xfrm>
            <a:off x="10497074" y="1939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3" name="타원 532">
            <a:extLst>
              <a:ext uri="{FF2B5EF4-FFF2-40B4-BE49-F238E27FC236}">
                <a16:creationId xmlns="" xmlns:a16="http://schemas.microsoft.com/office/drawing/2014/main" id="{DAE86F75-2E06-47D6-A0FB-DE96748496A6}"/>
              </a:ext>
            </a:extLst>
          </p:cNvPr>
          <p:cNvSpPr/>
          <p:nvPr/>
        </p:nvSpPr>
        <p:spPr>
          <a:xfrm>
            <a:off x="10716237" y="1939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4" name="타원 533">
            <a:extLst>
              <a:ext uri="{FF2B5EF4-FFF2-40B4-BE49-F238E27FC236}">
                <a16:creationId xmlns="" xmlns:a16="http://schemas.microsoft.com/office/drawing/2014/main" id="{64B4DEA5-B504-454C-9639-C6908ACAB582}"/>
              </a:ext>
            </a:extLst>
          </p:cNvPr>
          <p:cNvSpPr/>
          <p:nvPr/>
        </p:nvSpPr>
        <p:spPr>
          <a:xfrm>
            <a:off x="10935398" y="1939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5" name="타원 534">
            <a:extLst>
              <a:ext uri="{FF2B5EF4-FFF2-40B4-BE49-F238E27FC236}">
                <a16:creationId xmlns="" xmlns:a16="http://schemas.microsoft.com/office/drawing/2014/main" id="{C8FFC4A3-546D-4CF5-ACC4-F76C86152D57}"/>
              </a:ext>
            </a:extLst>
          </p:cNvPr>
          <p:cNvSpPr/>
          <p:nvPr/>
        </p:nvSpPr>
        <p:spPr>
          <a:xfrm>
            <a:off x="11154557" y="1939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6" name="타원 535">
            <a:extLst>
              <a:ext uri="{FF2B5EF4-FFF2-40B4-BE49-F238E27FC236}">
                <a16:creationId xmlns="" xmlns:a16="http://schemas.microsoft.com/office/drawing/2014/main" id="{A34178B9-E647-49ED-8BDC-C3472A241BFE}"/>
              </a:ext>
            </a:extLst>
          </p:cNvPr>
          <p:cNvSpPr/>
          <p:nvPr/>
        </p:nvSpPr>
        <p:spPr>
          <a:xfrm>
            <a:off x="11373720" y="1939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7" name="타원 536">
            <a:extLst>
              <a:ext uri="{FF2B5EF4-FFF2-40B4-BE49-F238E27FC236}">
                <a16:creationId xmlns="" xmlns:a16="http://schemas.microsoft.com/office/drawing/2014/main" id="{870F8FF7-CFE2-4B61-A601-747F6DF4AC54}"/>
              </a:ext>
            </a:extLst>
          </p:cNvPr>
          <p:cNvSpPr/>
          <p:nvPr/>
        </p:nvSpPr>
        <p:spPr>
          <a:xfrm>
            <a:off x="11592881" y="1939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8" name="타원 537">
            <a:extLst>
              <a:ext uri="{FF2B5EF4-FFF2-40B4-BE49-F238E27FC236}">
                <a16:creationId xmlns="" xmlns:a16="http://schemas.microsoft.com/office/drawing/2014/main" id="{29632F81-C939-4699-926C-2A437C50D1FB}"/>
              </a:ext>
            </a:extLst>
          </p:cNvPr>
          <p:cNvSpPr/>
          <p:nvPr/>
        </p:nvSpPr>
        <p:spPr>
          <a:xfrm>
            <a:off x="9620433" y="2166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9" name="타원 538">
            <a:extLst>
              <a:ext uri="{FF2B5EF4-FFF2-40B4-BE49-F238E27FC236}">
                <a16:creationId xmlns="" xmlns:a16="http://schemas.microsoft.com/office/drawing/2014/main" id="{DB23BB09-79C7-41DA-812A-EA0064A87443}"/>
              </a:ext>
            </a:extLst>
          </p:cNvPr>
          <p:cNvSpPr/>
          <p:nvPr/>
        </p:nvSpPr>
        <p:spPr>
          <a:xfrm>
            <a:off x="9839592" y="2166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0" name="타원 539">
            <a:extLst>
              <a:ext uri="{FF2B5EF4-FFF2-40B4-BE49-F238E27FC236}">
                <a16:creationId xmlns="" xmlns:a16="http://schemas.microsoft.com/office/drawing/2014/main" id="{E75F8DEE-248F-4565-9155-98B9CD54B029}"/>
              </a:ext>
            </a:extLst>
          </p:cNvPr>
          <p:cNvSpPr/>
          <p:nvPr/>
        </p:nvSpPr>
        <p:spPr>
          <a:xfrm>
            <a:off x="10058754" y="2166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1" name="타원 540">
            <a:extLst>
              <a:ext uri="{FF2B5EF4-FFF2-40B4-BE49-F238E27FC236}">
                <a16:creationId xmlns="" xmlns:a16="http://schemas.microsoft.com/office/drawing/2014/main" id="{E3C1EA69-8819-46FC-AD1A-9BC56DAA47C6}"/>
              </a:ext>
            </a:extLst>
          </p:cNvPr>
          <p:cNvSpPr/>
          <p:nvPr/>
        </p:nvSpPr>
        <p:spPr>
          <a:xfrm>
            <a:off x="10277916" y="2166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2" name="타원 541">
            <a:extLst>
              <a:ext uri="{FF2B5EF4-FFF2-40B4-BE49-F238E27FC236}">
                <a16:creationId xmlns="" xmlns:a16="http://schemas.microsoft.com/office/drawing/2014/main" id="{E5AA24FD-2A34-4EC8-9F47-EF78A93F461E}"/>
              </a:ext>
            </a:extLst>
          </p:cNvPr>
          <p:cNvSpPr/>
          <p:nvPr/>
        </p:nvSpPr>
        <p:spPr>
          <a:xfrm>
            <a:off x="10497074" y="2166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3" name="타원 542">
            <a:extLst>
              <a:ext uri="{FF2B5EF4-FFF2-40B4-BE49-F238E27FC236}">
                <a16:creationId xmlns="" xmlns:a16="http://schemas.microsoft.com/office/drawing/2014/main" id="{1477C73B-D0EA-4FCB-9335-85215C005CA2}"/>
              </a:ext>
            </a:extLst>
          </p:cNvPr>
          <p:cNvSpPr/>
          <p:nvPr/>
        </p:nvSpPr>
        <p:spPr>
          <a:xfrm>
            <a:off x="10716237" y="2166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4" name="타원 543">
            <a:extLst>
              <a:ext uri="{FF2B5EF4-FFF2-40B4-BE49-F238E27FC236}">
                <a16:creationId xmlns="" xmlns:a16="http://schemas.microsoft.com/office/drawing/2014/main" id="{3172DF9E-5121-4FFD-82D8-FE1768201E8A}"/>
              </a:ext>
            </a:extLst>
          </p:cNvPr>
          <p:cNvSpPr/>
          <p:nvPr/>
        </p:nvSpPr>
        <p:spPr>
          <a:xfrm>
            <a:off x="10935398" y="2166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5" name="타원 544">
            <a:extLst>
              <a:ext uri="{FF2B5EF4-FFF2-40B4-BE49-F238E27FC236}">
                <a16:creationId xmlns="" xmlns:a16="http://schemas.microsoft.com/office/drawing/2014/main" id="{314C6C01-695C-4BB5-B302-26160F053064}"/>
              </a:ext>
            </a:extLst>
          </p:cNvPr>
          <p:cNvSpPr/>
          <p:nvPr/>
        </p:nvSpPr>
        <p:spPr>
          <a:xfrm>
            <a:off x="11154557" y="2166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6" name="타원 545">
            <a:extLst>
              <a:ext uri="{FF2B5EF4-FFF2-40B4-BE49-F238E27FC236}">
                <a16:creationId xmlns="" xmlns:a16="http://schemas.microsoft.com/office/drawing/2014/main" id="{E1ACF34F-4D69-4F96-8A56-9B5392F01827}"/>
              </a:ext>
            </a:extLst>
          </p:cNvPr>
          <p:cNvSpPr/>
          <p:nvPr/>
        </p:nvSpPr>
        <p:spPr>
          <a:xfrm>
            <a:off x="11373720" y="2166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7" name="타원 546">
            <a:extLst>
              <a:ext uri="{FF2B5EF4-FFF2-40B4-BE49-F238E27FC236}">
                <a16:creationId xmlns="" xmlns:a16="http://schemas.microsoft.com/office/drawing/2014/main" id="{CEAD60AC-1BD7-4779-9796-96016A6C8C66}"/>
              </a:ext>
            </a:extLst>
          </p:cNvPr>
          <p:cNvSpPr/>
          <p:nvPr/>
        </p:nvSpPr>
        <p:spPr>
          <a:xfrm>
            <a:off x="11592881" y="216606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8" name="타원 547">
            <a:extLst>
              <a:ext uri="{FF2B5EF4-FFF2-40B4-BE49-F238E27FC236}">
                <a16:creationId xmlns="" xmlns:a16="http://schemas.microsoft.com/office/drawing/2014/main" id="{3B1BF395-0B89-43A4-AF5A-B65D51953BA8}"/>
              </a:ext>
            </a:extLst>
          </p:cNvPr>
          <p:cNvSpPr/>
          <p:nvPr/>
        </p:nvSpPr>
        <p:spPr>
          <a:xfrm>
            <a:off x="9620433" y="2393067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9" name="타원 548">
            <a:extLst>
              <a:ext uri="{FF2B5EF4-FFF2-40B4-BE49-F238E27FC236}">
                <a16:creationId xmlns="" xmlns:a16="http://schemas.microsoft.com/office/drawing/2014/main" id="{362171EF-EF5B-432A-A73C-B604F7B65042}"/>
              </a:ext>
            </a:extLst>
          </p:cNvPr>
          <p:cNvSpPr/>
          <p:nvPr/>
        </p:nvSpPr>
        <p:spPr>
          <a:xfrm>
            <a:off x="9839592" y="2393067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0" name="타원 549">
            <a:extLst>
              <a:ext uri="{FF2B5EF4-FFF2-40B4-BE49-F238E27FC236}">
                <a16:creationId xmlns="" xmlns:a16="http://schemas.microsoft.com/office/drawing/2014/main" id="{748725B4-2A3C-405A-97ED-3E0B9DF40A29}"/>
              </a:ext>
            </a:extLst>
          </p:cNvPr>
          <p:cNvSpPr/>
          <p:nvPr/>
        </p:nvSpPr>
        <p:spPr>
          <a:xfrm>
            <a:off x="10058754" y="2393067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1" name="타원 550">
            <a:extLst>
              <a:ext uri="{FF2B5EF4-FFF2-40B4-BE49-F238E27FC236}">
                <a16:creationId xmlns="" xmlns:a16="http://schemas.microsoft.com/office/drawing/2014/main" id="{CF744722-262B-4C98-9C1B-FFFE41E16D1B}"/>
              </a:ext>
            </a:extLst>
          </p:cNvPr>
          <p:cNvSpPr/>
          <p:nvPr/>
        </p:nvSpPr>
        <p:spPr>
          <a:xfrm>
            <a:off x="10277916" y="2393067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2" name="타원 551">
            <a:extLst>
              <a:ext uri="{FF2B5EF4-FFF2-40B4-BE49-F238E27FC236}">
                <a16:creationId xmlns="" xmlns:a16="http://schemas.microsoft.com/office/drawing/2014/main" id="{A3645163-CDC7-41A9-B2A3-2059A641BE6F}"/>
              </a:ext>
            </a:extLst>
          </p:cNvPr>
          <p:cNvSpPr/>
          <p:nvPr/>
        </p:nvSpPr>
        <p:spPr>
          <a:xfrm>
            <a:off x="10497074" y="2393067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3" name="타원 552">
            <a:extLst>
              <a:ext uri="{FF2B5EF4-FFF2-40B4-BE49-F238E27FC236}">
                <a16:creationId xmlns="" xmlns:a16="http://schemas.microsoft.com/office/drawing/2014/main" id="{9CF9BB5E-97EE-4C45-B3BB-172CB6D5BC52}"/>
              </a:ext>
            </a:extLst>
          </p:cNvPr>
          <p:cNvSpPr/>
          <p:nvPr/>
        </p:nvSpPr>
        <p:spPr>
          <a:xfrm>
            <a:off x="10716237" y="2393067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4" name="타원 553">
            <a:extLst>
              <a:ext uri="{FF2B5EF4-FFF2-40B4-BE49-F238E27FC236}">
                <a16:creationId xmlns="" xmlns:a16="http://schemas.microsoft.com/office/drawing/2014/main" id="{5F398A3B-B2DC-4A9A-8DD9-1DC8BC824683}"/>
              </a:ext>
            </a:extLst>
          </p:cNvPr>
          <p:cNvSpPr/>
          <p:nvPr/>
        </p:nvSpPr>
        <p:spPr>
          <a:xfrm>
            <a:off x="10935398" y="2393067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5" name="타원 554">
            <a:extLst>
              <a:ext uri="{FF2B5EF4-FFF2-40B4-BE49-F238E27FC236}">
                <a16:creationId xmlns="" xmlns:a16="http://schemas.microsoft.com/office/drawing/2014/main" id="{599692BF-0977-4A56-B169-53678E73AF38}"/>
              </a:ext>
            </a:extLst>
          </p:cNvPr>
          <p:cNvSpPr/>
          <p:nvPr/>
        </p:nvSpPr>
        <p:spPr>
          <a:xfrm>
            <a:off x="11154557" y="2393067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6" name="타원 555">
            <a:extLst>
              <a:ext uri="{FF2B5EF4-FFF2-40B4-BE49-F238E27FC236}">
                <a16:creationId xmlns="" xmlns:a16="http://schemas.microsoft.com/office/drawing/2014/main" id="{D1FD5BF2-6A66-4BC9-98E7-33277F22F66C}"/>
              </a:ext>
            </a:extLst>
          </p:cNvPr>
          <p:cNvSpPr/>
          <p:nvPr/>
        </p:nvSpPr>
        <p:spPr>
          <a:xfrm>
            <a:off x="11373720" y="2393067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7" name="타원 556">
            <a:extLst>
              <a:ext uri="{FF2B5EF4-FFF2-40B4-BE49-F238E27FC236}">
                <a16:creationId xmlns="" xmlns:a16="http://schemas.microsoft.com/office/drawing/2014/main" id="{4C0BC0F8-2A87-4E04-8107-681528A3DCFE}"/>
              </a:ext>
            </a:extLst>
          </p:cNvPr>
          <p:cNvSpPr/>
          <p:nvPr/>
        </p:nvSpPr>
        <p:spPr>
          <a:xfrm>
            <a:off x="11592881" y="2393067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8" name="타원 557">
            <a:extLst>
              <a:ext uri="{FF2B5EF4-FFF2-40B4-BE49-F238E27FC236}">
                <a16:creationId xmlns="" xmlns:a16="http://schemas.microsoft.com/office/drawing/2014/main" id="{D1ECBAE2-39E6-4213-ABE3-53010DDC7F33}"/>
              </a:ext>
            </a:extLst>
          </p:cNvPr>
          <p:cNvSpPr/>
          <p:nvPr/>
        </p:nvSpPr>
        <p:spPr>
          <a:xfrm>
            <a:off x="9620433" y="2620066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9" name="타원 558">
            <a:extLst>
              <a:ext uri="{FF2B5EF4-FFF2-40B4-BE49-F238E27FC236}">
                <a16:creationId xmlns="" xmlns:a16="http://schemas.microsoft.com/office/drawing/2014/main" id="{3C5296BD-8B7A-4AB1-8030-7FEF187F0D34}"/>
              </a:ext>
            </a:extLst>
          </p:cNvPr>
          <p:cNvSpPr/>
          <p:nvPr/>
        </p:nvSpPr>
        <p:spPr>
          <a:xfrm>
            <a:off x="9839592" y="2620066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0" name="타원 559">
            <a:extLst>
              <a:ext uri="{FF2B5EF4-FFF2-40B4-BE49-F238E27FC236}">
                <a16:creationId xmlns="" xmlns:a16="http://schemas.microsoft.com/office/drawing/2014/main" id="{34F01BD1-4F9F-44B5-98EB-030D14038636}"/>
              </a:ext>
            </a:extLst>
          </p:cNvPr>
          <p:cNvSpPr/>
          <p:nvPr/>
        </p:nvSpPr>
        <p:spPr>
          <a:xfrm>
            <a:off x="10058754" y="2620066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1" name="타원 560">
            <a:extLst>
              <a:ext uri="{FF2B5EF4-FFF2-40B4-BE49-F238E27FC236}">
                <a16:creationId xmlns="" xmlns:a16="http://schemas.microsoft.com/office/drawing/2014/main" id="{DA8012F4-EF86-4D3F-A1C4-9B73F2645B6D}"/>
              </a:ext>
            </a:extLst>
          </p:cNvPr>
          <p:cNvSpPr/>
          <p:nvPr/>
        </p:nvSpPr>
        <p:spPr>
          <a:xfrm>
            <a:off x="10277916" y="2620066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2" name="타원 561">
            <a:extLst>
              <a:ext uri="{FF2B5EF4-FFF2-40B4-BE49-F238E27FC236}">
                <a16:creationId xmlns="" xmlns:a16="http://schemas.microsoft.com/office/drawing/2014/main" id="{FC057A64-1D5E-4E5E-87BC-A2F92D8D9C1C}"/>
              </a:ext>
            </a:extLst>
          </p:cNvPr>
          <p:cNvSpPr/>
          <p:nvPr/>
        </p:nvSpPr>
        <p:spPr>
          <a:xfrm>
            <a:off x="10497074" y="2620066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3" name="타원 562">
            <a:extLst>
              <a:ext uri="{FF2B5EF4-FFF2-40B4-BE49-F238E27FC236}">
                <a16:creationId xmlns="" xmlns:a16="http://schemas.microsoft.com/office/drawing/2014/main" id="{4C3F7DFB-AEEA-40CD-9D66-FE766854DD69}"/>
              </a:ext>
            </a:extLst>
          </p:cNvPr>
          <p:cNvSpPr/>
          <p:nvPr/>
        </p:nvSpPr>
        <p:spPr>
          <a:xfrm>
            <a:off x="10716237" y="2620066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4" name="타원 563">
            <a:extLst>
              <a:ext uri="{FF2B5EF4-FFF2-40B4-BE49-F238E27FC236}">
                <a16:creationId xmlns="" xmlns:a16="http://schemas.microsoft.com/office/drawing/2014/main" id="{62681878-EB8F-4CBD-BB5E-E8F82ED29325}"/>
              </a:ext>
            </a:extLst>
          </p:cNvPr>
          <p:cNvSpPr/>
          <p:nvPr/>
        </p:nvSpPr>
        <p:spPr>
          <a:xfrm>
            <a:off x="10935398" y="2620066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5" name="타원 564">
            <a:extLst>
              <a:ext uri="{FF2B5EF4-FFF2-40B4-BE49-F238E27FC236}">
                <a16:creationId xmlns="" xmlns:a16="http://schemas.microsoft.com/office/drawing/2014/main" id="{E1B1F491-F1C0-4C19-AF34-BFCDF59D9647}"/>
              </a:ext>
            </a:extLst>
          </p:cNvPr>
          <p:cNvSpPr/>
          <p:nvPr/>
        </p:nvSpPr>
        <p:spPr>
          <a:xfrm>
            <a:off x="11154557" y="2620066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6" name="타원 565">
            <a:extLst>
              <a:ext uri="{FF2B5EF4-FFF2-40B4-BE49-F238E27FC236}">
                <a16:creationId xmlns="" xmlns:a16="http://schemas.microsoft.com/office/drawing/2014/main" id="{305B93A5-D714-4D14-BD73-448B31D9EE74}"/>
              </a:ext>
            </a:extLst>
          </p:cNvPr>
          <p:cNvSpPr/>
          <p:nvPr/>
        </p:nvSpPr>
        <p:spPr>
          <a:xfrm>
            <a:off x="11373720" y="2620066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7" name="타원 566">
            <a:extLst>
              <a:ext uri="{FF2B5EF4-FFF2-40B4-BE49-F238E27FC236}">
                <a16:creationId xmlns="" xmlns:a16="http://schemas.microsoft.com/office/drawing/2014/main" id="{E26B427E-CC4F-43D7-9416-FF223F7CEAF0}"/>
              </a:ext>
            </a:extLst>
          </p:cNvPr>
          <p:cNvSpPr/>
          <p:nvPr/>
        </p:nvSpPr>
        <p:spPr>
          <a:xfrm>
            <a:off x="11592881" y="2620066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8" name="타원 567">
            <a:extLst>
              <a:ext uri="{FF2B5EF4-FFF2-40B4-BE49-F238E27FC236}">
                <a16:creationId xmlns="" xmlns:a16="http://schemas.microsoft.com/office/drawing/2014/main" id="{75668BF6-2392-4FF4-9BE8-8B351A07804D}"/>
              </a:ext>
            </a:extLst>
          </p:cNvPr>
          <p:cNvSpPr/>
          <p:nvPr/>
        </p:nvSpPr>
        <p:spPr>
          <a:xfrm>
            <a:off x="9620433" y="2847065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9" name="타원 568">
            <a:extLst>
              <a:ext uri="{FF2B5EF4-FFF2-40B4-BE49-F238E27FC236}">
                <a16:creationId xmlns="" xmlns:a16="http://schemas.microsoft.com/office/drawing/2014/main" id="{F144D11E-4C7C-4EF4-AC88-782DDD1C6EC6}"/>
              </a:ext>
            </a:extLst>
          </p:cNvPr>
          <p:cNvSpPr/>
          <p:nvPr/>
        </p:nvSpPr>
        <p:spPr>
          <a:xfrm>
            <a:off x="9839592" y="2847065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0" name="타원 569">
            <a:extLst>
              <a:ext uri="{FF2B5EF4-FFF2-40B4-BE49-F238E27FC236}">
                <a16:creationId xmlns="" xmlns:a16="http://schemas.microsoft.com/office/drawing/2014/main" id="{AC0E54E2-D28D-4E1E-97C1-D2C757FD520F}"/>
              </a:ext>
            </a:extLst>
          </p:cNvPr>
          <p:cNvSpPr/>
          <p:nvPr/>
        </p:nvSpPr>
        <p:spPr>
          <a:xfrm>
            <a:off x="10058754" y="2847065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1" name="타원 570">
            <a:extLst>
              <a:ext uri="{FF2B5EF4-FFF2-40B4-BE49-F238E27FC236}">
                <a16:creationId xmlns="" xmlns:a16="http://schemas.microsoft.com/office/drawing/2014/main" id="{36CDA55D-2447-4FF3-AAD0-6664D190F674}"/>
              </a:ext>
            </a:extLst>
          </p:cNvPr>
          <p:cNvSpPr/>
          <p:nvPr/>
        </p:nvSpPr>
        <p:spPr>
          <a:xfrm>
            <a:off x="10277916" y="2847065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2" name="타원 571">
            <a:extLst>
              <a:ext uri="{FF2B5EF4-FFF2-40B4-BE49-F238E27FC236}">
                <a16:creationId xmlns="" xmlns:a16="http://schemas.microsoft.com/office/drawing/2014/main" id="{6AAE6A9B-64F8-4181-9C7D-E5923468AAD1}"/>
              </a:ext>
            </a:extLst>
          </p:cNvPr>
          <p:cNvSpPr/>
          <p:nvPr/>
        </p:nvSpPr>
        <p:spPr>
          <a:xfrm>
            <a:off x="10497074" y="2847065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3" name="타원 572">
            <a:extLst>
              <a:ext uri="{FF2B5EF4-FFF2-40B4-BE49-F238E27FC236}">
                <a16:creationId xmlns="" xmlns:a16="http://schemas.microsoft.com/office/drawing/2014/main" id="{A8AD0E45-A627-4EF6-ACC5-01E23DE784C1}"/>
              </a:ext>
            </a:extLst>
          </p:cNvPr>
          <p:cNvSpPr/>
          <p:nvPr/>
        </p:nvSpPr>
        <p:spPr>
          <a:xfrm>
            <a:off x="10716237" y="2847065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4" name="타원 573">
            <a:extLst>
              <a:ext uri="{FF2B5EF4-FFF2-40B4-BE49-F238E27FC236}">
                <a16:creationId xmlns="" xmlns:a16="http://schemas.microsoft.com/office/drawing/2014/main" id="{83645918-6475-4081-AE69-FB750175933E}"/>
              </a:ext>
            </a:extLst>
          </p:cNvPr>
          <p:cNvSpPr/>
          <p:nvPr/>
        </p:nvSpPr>
        <p:spPr>
          <a:xfrm>
            <a:off x="10935398" y="2847065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5" name="타원 574">
            <a:extLst>
              <a:ext uri="{FF2B5EF4-FFF2-40B4-BE49-F238E27FC236}">
                <a16:creationId xmlns="" xmlns:a16="http://schemas.microsoft.com/office/drawing/2014/main" id="{470D26A6-2881-4B8F-97E2-8BA85DCCE6BE}"/>
              </a:ext>
            </a:extLst>
          </p:cNvPr>
          <p:cNvSpPr/>
          <p:nvPr/>
        </p:nvSpPr>
        <p:spPr>
          <a:xfrm>
            <a:off x="11154557" y="2847065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6" name="타원 575">
            <a:extLst>
              <a:ext uri="{FF2B5EF4-FFF2-40B4-BE49-F238E27FC236}">
                <a16:creationId xmlns="" xmlns:a16="http://schemas.microsoft.com/office/drawing/2014/main" id="{649BA55E-2380-4FB8-9F65-4D607C9CD49B}"/>
              </a:ext>
            </a:extLst>
          </p:cNvPr>
          <p:cNvSpPr/>
          <p:nvPr/>
        </p:nvSpPr>
        <p:spPr>
          <a:xfrm>
            <a:off x="11373720" y="2847065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7" name="타원 576">
            <a:extLst>
              <a:ext uri="{FF2B5EF4-FFF2-40B4-BE49-F238E27FC236}">
                <a16:creationId xmlns="" xmlns:a16="http://schemas.microsoft.com/office/drawing/2014/main" id="{A0E5C185-F2D8-4047-B545-B8AFC1F40AD8}"/>
              </a:ext>
            </a:extLst>
          </p:cNvPr>
          <p:cNvSpPr/>
          <p:nvPr/>
        </p:nvSpPr>
        <p:spPr>
          <a:xfrm>
            <a:off x="11592881" y="2847065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8" name="타원 577">
            <a:extLst>
              <a:ext uri="{FF2B5EF4-FFF2-40B4-BE49-F238E27FC236}">
                <a16:creationId xmlns="" xmlns:a16="http://schemas.microsoft.com/office/drawing/2014/main" id="{8F91B162-D494-4062-9DE1-94502D6DF658}"/>
              </a:ext>
            </a:extLst>
          </p:cNvPr>
          <p:cNvSpPr/>
          <p:nvPr/>
        </p:nvSpPr>
        <p:spPr>
          <a:xfrm>
            <a:off x="9620433" y="3074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9" name="타원 578">
            <a:extLst>
              <a:ext uri="{FF2B5EF4-FFF2-40B4-BE49-F238E27FC236}">
                <a16:creationId xmlns="" xmlns:a16="http://schemas.microsoft.com/office/drawing/2014/main" id="{DED2CC8C-E798-43E9-8510-006017C981AB}"/>
              </a:ext>
            </a:extLst>
          </p:cNvPr>
          <p:cNvSpPr/>
          <p:nvPr/>
        </p:nvSpPr>
        <p:spPr>
          <a:xfrm>
            <a:off x="9839592" y="3074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0" name="타원 579">
            <a:extLst>
              <a:ext uri="{FF2B5EF4-FFF2-40B4-BE49-F238E27FC236}">
                <a16:creationId xmlns="" xmlns:a16="http://schemas.microsoft.com/office/drawing/2014/main" id="{1F4DF4BD-383E-45CC-B615-AF4EDF22453D}"/>
              </a:ext>
            </a:extLst>
          </p:cNvPr>
          <p:cNvSpPr/>
          <p:nvPr/>
        </p:nvSpPr>
        <p:spPr>
          <a:xfrm>
            <a:off x="10058754" y="3074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1" name="타원 580">
            <a:extLst>
              <a:ext uri="{FF2B5EF4-FFF2-40B4-BE49-F238E27FC236}">
                <a16:creationId xmlns="" xmlns:a16="http://schemas.microsoft.com/office/drawing/2014/main" id="{CE6CEFD2-94D9-4534-B6E5-B12E886F2D47}"/>
              </a:ext>
            </a:extLst>
          </p:cNvPr>
          <p:cNvSpPr/>
          <p:nvPr/>
        </p:nvSpPr>
        <p:spPr>
          <a:xfrm>
            <a:off x="10277916" y="3074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2" name="타원 581">
            <a:extLst>
              <a:ext uri="{FF2B5EF4-FFF2-40B4-BE49-F238E27FC236}">
                <a16:creationId xmlns="" xmlns:a16="http://schemas.microsoft.com/office/drawing/2014/main" id="{9285CC8C-99FE-4C8F-B66D-8E160D7D9BEF}"/>
              </a:ext>
            </a:extLst>
          </p:cNvPr>
          <p:cNvSpPr/>
          <p:nvPr/>
        </p:nvSpPr>
        <p:spPr>
          <a:xfrm>
            <a:off x="10497074" y="3074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3" name="타원 582">
            <a:extLst>
              <a:ext uri="{FF2B5EF4-FFF2-40B4-BE49-F238E27FC236}">
                <a16:creationId xmlns="" xmlns:a16="http://schemas.microsoft.com/office/drawing/2014/main" id="{546998F3-B84A-49AC-959C-31226746560F}"/>
              </a:ext>
            </a:extLst>
          </p:cNvPr>
          <p:cNvSpPr/>
          <p:nvPr/>
        </p:nvSpPr>
        <p:spPr>
          <a:xfrm>
            <a:off x="10716237" y="3074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4" name="타원 583">
            <a:extLst>
              <a:ext uri="{FF2B5EF4-FFF2-40B4-BE49-F238E27FC236}">
                <a16:creationId xmlns="" xmlns:a16="http://schemas.microsoft.com/office/drawing/2014/main" id="{86612A05-E823-4363-837D-8C7C85C38A72}"/>
              </a:ext>
            </a:extLst>
          </p:cNvPr>
          <p:cNvSpPr/>
          <p:nvPr/>
        </p:nvSpPr>
        <p:spPr>
          <a:xfrm>
            <a:off x="10935398" y="3074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5" name="타원 584">
            <a:extLst>
              <a:ext uri="{FF2B5EF4-FFF2-40B4-BE49-F238E27FC236}">
                <a16:creationId xmlns="" xmlns:a16="http://schemas.microsoft.com/office/drawing/2014/main" id="{229338FF-A8F6-4B15-AB22-951D7756534E}"/>
              </a:ext>
            </a:extLst>
          </p:cNvPr>
          <p:cNvSpPr/>
          <p:nvPr/>
        </p:nvSpPr>
        <p:spPr>
          <a:xfrm>
            <a:off x="11154557" y="3074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6" name="타원 585">
            <a:extLst>
              <a:ext uri="{FF2B5EF4-FFF2-40B4-BE49-F238E27FC236}">
                <a16:creationId xmlns="" xmlns:a16="http://schemas.microsoft.com/office/drawing/2014/main" id="{6900AE1F-BE15-4923-8C48-84422F9028C5}"/>
              </a:ext>
            </a:extLst>
          </p:cNvPr>
          <p:cNvSpPr/>
          <p:nvPr/>
        </p:nvSpPr>
        <p:spPr>
          <a:xfrm>
            <a:off x="11373720" y="3074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7" name="타원 586">
            <a:extLst>
              <a:ext uri="{FF2B5EF4-FFF2-40B4-BE49-F238E27FC236}">
                <a16:creationId xmlns="" xmlns:a16="http://schemas.microsoft.com/office/drawing/2014/main" id="{DD6B7144-27D6-4906-BFD2-16570048D3BE}"/>
              </a:ext>
            </a:extLst>
          </p:cNvPr>
          <p:cNvSpPr/>
          <p:nvPr/>
        </p:nvSpPr>
        <p:spPr>
          <a:xfrm>
            <a:off x="11592881" y="3074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8" name="타원 587">
            <a:extLst>
              <a:ext uri="{FF2B5EF4-FFF2-40B4-BE49-F238E27FC236}">
                <a16:creationId xmlns="" xmlns:a16="http://schemas.microsoft.com/office/drawing/2014/main" id="{79A00423-3EDA-49DE-B70B-D0C61A42AA17}"/>
              </a:ext>
            </a:extLst>
          </p:cNvPr>
          <p:cNvSpPr/>
          <p:nvPr/>
        </p:nvSpPr>
        <p:spPr>
          <a:xfrm>
            <a:off x="9620433" y="3301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9" name="타원 588">
            <a:extLst>
              <a:ext uri="{FF2B5EF4-FFF2-40B4-BE49-F238E27FC236}">
                <a16:creationId xmlns="" xmlns:a16="http://schemas.microsoft.com/office/drawing/2014/main" id="{B9B2DEB0-F12C-4E6A-9E76-48C75984DF10}"/>
              </a:ext>
            </a:extLst>
          </p:cNvPr>
          <p:cNvSpPr/>
          <p:nvPr/>
        </p:nvSpPr>
        <p:spPr>
          <a:xfrm>
            <a:off x="9839592" y="3301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0" name="타원 589">
            <a:extLst>
              <a:ext uri="{FF2B5EF4-FFF2-40B4-BE49-F238E27FC236}">
                <a16:creationId xmlns="" xmlns:a16="http://schemas.microsoft.com/office/drawing/2014/main" id="{8F467A52-F08D-4273-BB2E-336C8DA63274}"/>
              </a:ext>
            </a:extLst>
          </p:cNvPr>
          <p:cNvSpPr/>
          <p:nvPr/>
        </p:nvSpPr>
        <p:spPr>
          <a:xfrm>
            <a:off x="10058754" y="3301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1" name="타원 590">
            <a:extLst>
              <a:ext uri="{FF2B5EF4-FFF2-40B4-BE49-F238E27FC236}">
                <a16:creationId xmlns="" xmlns:a16="http://schemas.microsoft.com/office/drawing/2014/main" id="{9DBE1834-E2ED-4F0B-A2F8-6D5740C07767}"/>
              </a:ext>
            </a:extLst>
          </p:cNvPr>
          <p:cNvSpPr/>
          <p:nvPr/>
        </p:nvSpPr>
        <p:spPr>
          <a:xfrm>
            <a:off x="10277916" y="3301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2" name="타원 591">
            <a:extLst>
              <a:ext uri="{FF2B5EF4-FFF2-40B4-BE49-F238E27FC236}">
                <a16:creationId xmlns="" xmlns:a16="http://schemas.microsoft.com/office/drawing/2014/main" id="{826404EF-C287-47FD-A1E1-BD67C191DAE3}"/>
              </a:ext>
            </a:extLst>
          </p:cNvPr>
          <p:cNvSpPr/>
          <p:nvPr/>
        </p:nvSpPr>
        <p:spPr>
          <a:xfrm>
            <a:off x="10497074" y="3301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3" name="타원 592">
            <a:extLst>
              <a:ext uri="{FF2B5EF4-FFF2-40B4-BE49-F238E27FC236}">
                <a16:creationId xmlns="" xmlns:a16="http://schemas.microsoft.com/office/drawing/2014/main" id="{490B4F23-EEB6-4D36-9844-1746E4E1A25C}"/>
              </a:ext>
            </a:extLst>
          </p:cNvPr>
          <p:cNvSpPr/>
          <p:nvPr/>
        </p:nvSpPr>
        <p:spPr>
          <a:xfrm>
            <a:off x="10716237" y="3301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4" name="타원 593">
            <a:extLst>
              <a:ext uri="{FF2B5EF4-FFF2-40B4-BE49-F238E27FC236}">
                <a16:creationId xmlns="" xmlns:a16="http://schemas.microsoft.com/office/drawing/2014/main" id="{B53FD2CB-B025-4B5C-A12A-CE0FE964602A}"/>
              </a:ext>
            </a:extLst>
          </p:cNvPr>
          <p:cNvSpPr/>
          <p:nvPr/>
        </p:nvSpPr>
        <p:spPr>
          <a:xfrm>
            <a:off x="10935398" y="3301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5" name="타원 594">
            <a:extLst>
              <a:ext uri="{FF2B5EF4-FFF2-40B4-BE49-F238E27FC236}">
                <a16:creationId xmlns="" xmlns:a16="http://schemas.microsoft.com/office/drawing/2014/main" id="{5FFB7DD7-98DD-4A24-9236-F1C5212C343D}"/>
              </a:ext>
            </a:extLst>
          </p:cNvPr>
          <p:cNvSpPr/>
          <p:nvPr/>
        </p:nvSpPr>
        <p:spPr>
          <a:xfrm>
            <a:off x="11154557" y="3301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6" name="타원 595">
            <a:extLst>
              <a:ext uri="{FF2B5EF4-FFF2-40B4-BE49-F238E27FC236}">
                <a16:creationId xmlns="" xmlns:a16="http://schemas.microsoft.com/office/drawing/2014/main" id="{EE96C02F-B907-4C67-848D-97B67639B957}"/>
              </a:ext>
            </a:extLst>
          </p:cNvPr>
          <p:cNvSpPr/>
          <p:nvPr/>
        </p:nvSpPr>
        <p:spPr>
          <a:xfrm>
            <a:off x="11373720" y="3301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7" name="타원 596">
            <a:extLst>
              <a:ext uri="{FF2B5EF4-FFF2-40B4-BE49-F238E27FC236}">
                <a16:creationId xmlns="" xmlns:a16="http://schemas.microsoft.com/office/drawing/2014/main" id="{982392B0-02F4-45F7-8E4D-3E51B4FD3056}"/>
              </a:ext>
            </a:extLst>
          </p:cNvPr>
          <p:cNvSpPr/>
          <p:nvPr/>
        </p:nvSpPr>
        <p:spPr>
          <a:xfrm>
            <a:off x="11592881" y="3301064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8" name="타원 597">
            <a:extLst>
              <a:ext uri="{FF2B5EF4-FFF2-40B4-BE49-F238E27FC236}">
                <a16:creationId xmlns="" xmlns:a16="http://schemas.microsoft.com/office/drawing/2014/main" id="{9496FC48-5194-4A6C-90EC-37516ADEB718}"/>
              </a:ext>
            </a:extLst>
          </p:cNvPr>
          <p:cNvSpPr/>
          <p:nvPr/>
        </p:nvSpPr>
        <p:spPr>
          <a:xfrm>
            <a:off x="9620433" y="3528063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9" name="타원 598">
            <a:extLst>
              <a:ext uri="{FF2B5EF4-FFF2-40B4-BE49-F238E27FC236}">
                <a16:creationId xmlns="" xmlns:a16="http://schemas.microsoft.com/office/drawing/2014/main" id="{0F6ECCC1-45F5-41CA-B50F-9BF10618DF2C}"/>
              </a:ext>
            </a:extLst>
          </p:cNvPr>
          <p:cNvSpPr/>
          <p:nvPr/>
        </p:nvSpPr>
        <p:spPr>
          <a:xfrm>
            <a:off x="9839592" y="3528063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0" name="타원 599">
            <a:extLst>
              <a:ext uri="{FF2B5EF4-FFF2-40B4-BE49-F238E27FC236}">
                <a16:creationId xmlns="" xmlns:a16="http://schemas.microsoft.com/office/drawing/2014/main" id="{FBE133A2-BFD4-485E-B1EF-6AC482A3963B}"/>
              </a:ext>
            </a:extLst>
          </p:cNvPr>
          <p:cNvSpPr/>
          <p:nvPr/>
        </p:nvSpPr>
        <p:spPr>
          <a:xfrm>
            <a:off x="10058754" y="3528063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1" name="타원 600">
            <a:extLst>
              <a:ext uri="{FF2B5EF4-FFF2-40B4-BE49-F238E27FC236}">
                <a16:creationId xmlns="" xmlns:a16="http://schemas.microsoft.com/office/drawing/2014/main" id="{8905D175-C609-4C56-A4B4-0C26624E4E42}"/>
              </a:ext>
            </a:extLst>
          </p:cNvPr>
          <p:cNvSpPr/>
          <p:nvPr/>
        </p:nvSpPr>
        <p:spPr>
          <a:xfrm>
            <a:off x="10277916" y="3528063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2" name="타원 601">
            <a:extLst>
              <a:ext uri="{FF2B5EF4-FFF2-40B4-BE49-F238E27FC236}">
                <a16:creationId xmlns="" xmlns:a16="http://schemas.microsoft.com/office/drawing/2014/main" id="{BD6B8042-0A79-44A0-AC9A-6A108C39116F}"/>
              </a:ext>
            </a:extLst>
          </p:cNvPr>
          <p:cNvSpPr/>
          <p:nvPr/>
        </p:nvSpPr>
        <p:spPr>
          <a:xfrm>
            <a:off x="10497074" y="3528063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3" name="타원 602">
            <a:extLst>
              <a:ext uri="{FF2B5EF4-FFF2-40B4-BE49-F238E27FC236}">
                <a16:creationId xmlns="" xmlns:a16="http://schemas.microsoft.com/office/drawing/2014/main" id="{34078DC8-9E70-4FAD-AEC1-EA667616FA37}"/>
              </a:ext>
            </a:extLst>
          </p:cNvPr>
          <p:cNvSpPr/>
          <p:nvPr/>
        </p:nvSpPr>
        <p:spPr>
          <a:xfrm>
            <a:off x="10716237" y="3528063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4" name="타원 603">
            <a:extLst>
              <a:ext uri="{FF2B5EF4-FFF2-40B4-BE49-F238E27FC236}">
                <a16:creationId xmlns="" xmlns:a16="http://schemas.microsoft.com/office/drawing/2014/main" id="{8C724D79-9E0F-4DA6-A676-AD22C198FCA5}"/>
              </a:ext>
            </a:extLst>
          </p:cNvPr>
          <p:cNvSpPr/>
          <p:nvPr/>
        </p:nvSpPr>
        <p:spPr>
          <a:xfrm>
            <a:off x="10935398" y="3528063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5" name="타원 604">
            <a:extLst>
              <a:ext uri="{FF2B5EF4-FFF2-40B4-BE49-F238E27FC236}">
                <a16:creationId xmlns="" xmlns:a16="http://schemas.microsoft.com/office/drawing/2014/main" id="{CDC1C977-99EE-426F-9FB9-B146FF86E5E4}"/>
              </a:ext>
            </a:extLst>
          </p:cNvPr>
          <p:cNvSpPr/>
          <p:nvPr/>
        </p:nvSpPr>
        <p:spPr>
          <a:xfrm>
            <a:off x="11154557" y="3528063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6" name="타원 605">
            <a:extLst>
              <a:ext uri="{FF2B5EF4-FFF2-40B4-BE49-F238E27FC236}">
                <a16:creationId xmlns="" xmlns:a16="http://schemas.microsoft.com/office/drawing/2014/main" id="{E7C144C0-5A11-47C2-8377-E0209F1C59D7}"/>
              </a:ext>
            </a:extLst>
          </p:cNvPr>
          <p:cNvSpPr/>
          <p:nvPr/>
        </p:nvSpPr>
        <p:spPr>
          <a:xfrm>
            <a:off x="11373720" y="3528063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7" name="타원 606">
            <a:extLst>
              <a:ext uri="{FF2B5EF4-FFF2-40B4-BE49-F238E27FC236}">
                <a16:creationId xmlns="" xmlns:a16="http://schemas.microsoft.com/office/drawing/2014/main" id="{536ADBB6-80E5-4AB5-932F-593995AAE5EE}"/>
              </a:ext>
            </a:extLst>
          </p:cNvPr>
          <p:cNvSpPr/>
          <p:nvPr/>
        </p:nvSpPr>
        <p:spPr>
          <a:xfrm>
            <a:off x="11592881" y="3528063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8" name="타원 607">
            <a:extLst>
              <a:ext uri="{FF2B5EF4-FFF2-40B4-BE49-F238E27FC236}">
                <a16:creationId xmlns="" xmlns:a16="http://schemas.microsoft.com/office/drawing/2014/main" id="{CDEFC391-C243-4401-A972-2313C7E4EC73}"/>
              </a:ext>
            </a:extLst>
          </p:cNvPr>
          <p:cNvSpPr/>
          <p:nvPr/>
        </p:nvSpPr>
        <p:spPr>
          <a:xfrm>
            <a:off x="9620433" y="375505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9" name="타원 608">
            <a:extLst>
              <a:ext uri="{FF2B5EF4-FFF2-40B4-BE49-F238E27FC236}">
                <a16:creationId xmlns="" xmlns:a16="http://schemas.microsoft.com/office/drawing/2014/main" id="{E4CDF8EC-1311-4948-8F60-638ED5F6D9DD}"/>
              </a:ext>
            </a:extLst>
          </p:cNvPr>
          <p:cNvSpPr/>
          <p:nvPr/>
        </p:nvSpPr>
        <p:spPr>
          <a:xfrm>
            <a:off x="9839592" y="375505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0" name="타원 609">
            <a:extLst>
              <a:ext uri="{FF2B5EF4-FFF2-40B4-BE49-F238E27FC236}">
                <a16:creationId xmlns="" xmlns:a16="http://schemas.microsoft.com/office/drawing/2014/main" id="{99C1DAC8-626F-4096-A160-7C8BFAB79B90}"/>
              </a:ext>
            </a:extLst>
          </p:cNvPr>
          <p:cNvSpPr/>
          <p:nvPr/>
        </p:nvSpPr>
        <p:spPr>
          <a:xfrm>
            <a:off x="10058754" y="375505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1" name="타원 610">
            <a:extLst>
              <a:ext uri="{FF2B5EF4-FFF2-40B4-BE49-F238E27FC236}">
                <a16:creationId xmlns="" xmlns:a16="http://schemas.microsoft.com/office/drawing/2014/main" id="{EA58EE70-95B0-49A4-A70C-46544D3B4410}"/>
              </a:ext>
            </a:extLst>
          </p:cNvPr>
          <p:cNvSpPr/>
          <p:nvPr/>
        </p:nvSpPr>
        <p:spPr>
          <a:xfrm>
            <a:off x="10277916" y="375505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2" name="타원 611">
            <a:extLst>
              <a:ext uri="{FF2B5EF4-FFF2-40B4-BE49-F238E27FC236}">
                <a16:creationId xmlns="" xmlns:a16="http://schemas.microsoft.com/office/drawing/2014/main" id="{385247F1-0B28-48FD-81C9-8B7741F29C48}"/>
              </a:ext>
            </a:extLst>
          </p:cNvPr>
          <p:cNvSpPr/>
          <p:nvPr/>
        </p:nvSpPr>
        <p:spPr>
          <a:xfrm>
            <a:off x="10497074" y="375505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3" name="타원 612">
            <a:extLst>
              <a:ext uri="{FF2B5EF4-FFF2-40B4-BE49-F238E27FC236}">
                <a16:creationId xmlns="" xmlns:a16="http://schemas.microsoft.com/office/drawing/2014/main" id="{745090DD-3DF8-4903-BA0A-03C628B00A9D}"/>
              </a:ext>
            </a:extLst>
          </p:cNvPr>
          <p:cNvSpPr/>
          <p:nvPr/>
        </p:nvSpPr>
        <p:spPr>
          <a:xfrm>
            <a:off x="10716237" y="375505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4" name="타원 613">
            <a:extLst>
              <a:ext uri="{FF2B5EF4-FFF2-40B4-BE49-F238E27FC236}">
                <a16:creationId xmlns="" xmlns:a16="http://schemas.microsoft.com/office/drawing/2014/main" id="{D761D14D-3BB9-4D9B-A1D4-FA4ADD459A26}"/>
              </a:ext>
            </a:extLst>
          </p:cNvPr>
          <p:cNvSpPr/>
          <p:nvPr/>
        </p:nvSpPr>
        <p:spPr>
          <a:xfrm>
            <a:off x="10935398" y="375505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5" name="타원 614">
            <a:extLst>
              <a:ext uri="{FF2B5EF4-FFF2-40B4-BE49-F238E27FC236}">
                <a16:creationId xmlns="" xmlns:a16="http://schemas.microsoft.com/office/drawing/2014/main" id="{84ED90AA-6489-450C-AF23-725775EE941A}"/>
              </a:ext>
            </a:extLst>
          </p:cNvPr>
          <p:cNvSpPr/>
          <p:nvPr/>
        </p:nvSpPr>
        <p:spPr>
          <a:xfrm>
            <a:off x="11154557" y="375505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6" name="타원 615">
            <a:extLst>
              <a:ext uri="{FF2B5EF4-FFF2-40B4-BE49-F238E27FC236}">
                <a16:creationId xmlns="" xmlns:a16="http://schemas.microsoft.com/office/drawing/2014/main" id="{A863C185-89D6-47A6-ABC0-8D5F79B335B2}"/>
              </a:ext>
            </a:extLst>
          </p:cNvPr>
          <p:cNvSpPr/>
          <p:nvPr/>
        </p:nvSpPr>
        <p:spPr>
          <a:xfrm>
            <a:off x="11373720" y="375505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7" name="타원 616">
            <a:extLst>
              <a:ext uri="{FF2B5EF4-FFF2-40B4-BE49-F238E27FC236}">
                <a16:creationId xmlns="" xmlns:a16="http://schemas.microsoft.com/office/drawing/2014/main" id="{E8B328EC-87F0-4D23-A733-9EDAEF215C16}"/>
              </a:ext>
            </a:extLst>
          </p:cNvPr>
          <p:cNvSpPr/>
          <p:nvPr/>
        </p:nvSpPr>
        <p:spPr>
          <a:xfrm>
            <a:off x="11592881" y="3755058"/>
            <a:ext cx="166962" cy="166963"/>
          </a:xfrm>
          <a:prstGeom prst="ellipse">
            <a:avLst/>
          </a:prstGeom>
          <a:solidFill>
            <a:srgbClr val="78C3D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8" name="타원 617">
            <a:extLst>
              <a:ext uri="{FF2B5EF4-FFF2-40B4-BE49-F238E27FC236}">
                <a16:creationId xmlns="" xmlns:a16="http://schemas.microsoft.com/office/drawing/2014/main" id="{1627E3AC-4F95-4961-8DF2-D6B5FB03AA2D}"/>
              </a:ext>
            </a:extLst>
          </p:cNvPr>
          <p:cNvSpPr/>
          <p:nvPr/>
        </p:nvSpPr>
        <p:spPr>
          <a:xfrm>
            <a:off x="9620433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9" name="타원 618">
            <a:extLst>
              <a:ext uri="{FF2B5EF4-FFF2-40B4-BE49-F238E27FC236}">
                <a16:creationId xmlns="" xmlns:a16="http://schemas.microsoft.com/office/drawing/2014/main" id="{EDDB9781-BC31-4308-B053-4C42EB800CFF}"/>
              </a:ext>
            </a:extLst>
          </p:cNvPr>
          <p:cNvSpPr/>
          <p:nvPr/>
        </p:nvSpPr>
        <p:spPr>
          <a:xfrm>
            <a:off x="9839592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0" name="타원 619">
            <a:extLst>
              <a:ext uri="{FF2B5EF4-FFF2-40B4-BE49-F238E27FC236}">
                <a16:creationId xmlns="" xmlns:a16="http://schemas.microsoft.com/office/drawing/2014/main" id="{1B98CA4B-9CBF-4801-9886-F2EE586FC1EA}"/>
              </a:ext>
            </a:extLst>
          </p:cNvPr>
          <p:cNvSpPr/>
          <p:nvPr/>
        </p:nvSpPr>
        <p:spPr>
          <a:xfrm>
            <a:off x="10058754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1" name="타원 620">
            <a:extLst>
              <a:ext uri="{FF2B5EF4-FFF2-40B4-BE49-F238E27FC236}">
                <a16:creationId xmlns="" xmlns:a16="http://schemas.microsoft.com/office/drawing/2014/main" id="{35B3BA59-1C5C-475B-BAC2-54AC482B4C03}"/>
              </a:ext>
            </a:extLst>
          </p:cNvPr>
          <p:cNvSpPr/>
          <p:nvPr/>
        </p:nvSpPr>
        <p:spPr>
          <a:xfrm>
            <a:off x="10277916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2" name="타원 621">
            <a:extLst>
              <a:ext uri="{FF2B5EF4-FFF2-40B4-BE49-F238E27FC236}">
                <a16:creationId xmlns="" xmlns:a16="http://schemas.microsoft.com/office/drawing/2014/main" id="{EF28A1CD-E0B4-4AFB-8CD2-1913D589D8B8}"/>
              </a:ext>
            </a:extLst>
          </p:cNvPr>
          <p:cNvSpPr/>
          <p:nvPr/>
        </p:nvSpPr>
        <p:spPr>
          <a:xfrm>
            <a:off x="10497074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3" name="타원 622">
            <a:extLst>
              <a:ext uri="{FF2B5EF4-FFF2-40B4-BE49-F238E27FC236}">
                <a16:creationId xmlns="" xmlns:a16="http://schemas.microsoft.com/office/drawing/2014/main" id="{43465CC4-7A05-43A8-9780-0482B6B2E1F4}"/>
              </a:ext>
            </a:extLst>
          </p:cNvPr>
          <p:cNvSpPr/>
          <p:nvPr/>
        </p:nvSpPr>
        <p:spPr>
          <a:xfrm>
            <a:off x="10716237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4" name="타원 623">
            <a:extLst>
              <a:ext uri="{FF2B5EF4-FFF2-40B4-BE49-F238E27FC236}">
                <a16:creationId xmlns="" xmlns:a16="http://schemas.microsoft.com/office/drawing/2014/main" id="{0E6B96E5-9433-4652-B8A2-ABC8BFC5603E}"/>
              </a:ext>
            </a:extLst>
          </p:cNvPr>
          <p:cNvSpPr/>
          <p:nvPr/>
        </p:nvSpPr>
        <p:spPr>
          <a:xfrm>
            <a:off x="10935398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5" name="타원 624">
            <a:extLst>
              <a:ext uri="{FF2B5EF4-FFF2-40B4-BE49-F238E27FC236}">
                <a16:creationId xmlns="" xmlns:a16="http://schemas.microsoft.com/office/drawing/2014/main" id="{E74ED7F8-6968-4F6A-B2CF-D4E04A4434F2}"/>
              </a:ext>
            </a:extLst>
          </p:cNvPr>
          <p:cNvSpPr/>
          <p:nvPr/>
        </p:nvSpPr>
        <p:spPr>
          <a:xfrm>
            <a:off x="11154557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6" name="타원 625">
            <a:extLst>
              <a:ext uri="{FF2B5EF4-FFF2-40B4-BE49-F238E27FC236}">
                <a16:creationId xmlns="" xmlns:a16="http://schemas.microsoft.com/office/drawing/2014/main" id="{AC6E70B0-319F-4BA3-8376-E21DF772FA7B}"/>
              </a:ext>
            </a:extLst>
          </p:cNvPr>
          <p:cNvSpPr/>
          <p:nvPr/>
        </p:nvSpPr>
        <p:spPr>
          <a:xfrm>
            <a:off x="11373720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7" name="타원 626">
            <a:extLst>
              <a:ext uri="{FF2B5EF4-FFF2-40B4-BE49-F238E27FC236}">
                <a16:creationId xmlns="" xmlns:a16="http://schemas.microsoft.com/office/drawing/2014/main" id="{0D5687F1-945A-4B5D-B9B7-52241540BA33}"/>
              </a:ext>
            </a:extLst>
          </p:cNvPr>
          <p:cNvSpPr/>
          <p:nvPr/>
        </p:nvSpPr>
        <p:spPr>
          <a:xfrm>
            <a:off x="11592881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8" name="TextBox 627">
            <a:extLst>
              <a:ext uri="{FF2B5EF4-FFF2-40B4-BE49-F238E27FC236}">
                <a16:creationId xmlns="" xmlns:a16="http://schemas.microsoft.com/office/drawing/2014/main" id="{E0DB47F8-E6C4-4A20-B351-21E61BD2358F}"/>
              </a:ext>
            </a:extLst>
          </p:cNvPr>
          <p:cNvSpPr txBox="1"/>
          <p:nvPr/>
        </p:nvSpPr>
        <p:spPr>
          <a:xfrm>
            <a:off x="966980" y="5651356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Secure</a:t>
            </a:r>
            <a:endParaRPr lang="ko-KR" altLang="en-US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9" name="TextBox 628">
            <a:extLst>
              <a:ext uri="{FF2B5EF4-FFF2-40B4-BE49-F238E27FC236}">
                <a16:creationId xmlns="" xmlns:a16="http://schemas.microsoft.com/office/drawing/2014/main" id="{6ECB0E9C-E113-4529-B92E-CC65172B2913}"/>
              </a:ext>
            </a:extLst>
          </p:cNvPr>
          <p:cNvSpPr txBox="1"/>
          <p:nvPr/>
        </p:nvSpPr>
        <p:spPr>
          <a:xfrm>
            <a:off x="1030757" y="5058446"/>
            <a:ext cx="78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90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30" name="TextBox 629">
            <a:extLst>
              <a:ext uri="{FF2B5EF4-FFF2-40B4-BE49-F238E27FC236}">
                <a16:creationId xmlns="" xmlns:a16="http://schemas.microsoft.com/office/drawing/2014/main" id="{AEDE4455-008F-44B4-8150-45388AC8EC41}"/>
              </a:ext>
            </a:extLst>
          </p:cNvPr>
          <p:cNvSpPr txBox="1"/>
          <p:nvPr/>
        </p:nvSpPr>
        <p:spPr>
          <a:xfrm>
            <a:off x="7329793" y="5647287"/>
            <a:ext cx="708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Code</a:t>
            </a:r>
            <a:endParaRPr lang="ko-KR" altLang="en-US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1" name="TextBox 630">
            <a:extLst>
              <a:ext uri="{FF2B5EF4-FFF2-40B4-BE49-F238E27FC236}">
                <a16:creationId xmlns="" xmlns:a16="http://schemas.microsoft.com/office/drawing/2014/main" id="{C38C2C0C-3EAF-4D81-9795-DEAFC707D443}"/>
              </a:ext>
            </a:extLst>
          </p:cNvPr>
          <p:cNvSpPr txBox="1"/>
          <p:nvPr/>
        </p:nvSpPr>
        <p:spPr>
          <a:xfrm>
            <a:off x="7292124" y="5062516"/>
            <a:ext cx="78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95%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32" name="TextBox 631">
            <a:extLst>
              <a:ext uri="{FF2B5EF4-FFF2-40B4-BE49-F238E27FC236}">
                <a16:creationId xmlns="" xmlns:a16="http://schemas.microsoft.com/office/drawing/2014/main" id="{9B6D2FF0-77AE-41BD-BA77-B8E18F0A726F}"/>
              </a:ext>
            </a:extLst>
          </p:cNvPr>
          <p:cNvSpPr txBox="1"/>
          <p:nvPr/>
        </p:nvSpPr>
        <p:spPr>
          <a:xfrm>
            <a:off x="10219624" y="5647287"/>
            <a:ext cx="944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UI &amp; UX</a:t>
            </a:r>
            <a:endParaRPr lang="ko-KR" altLang="en-US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3" name="TextBox 632">
            <a:extLst>
              <a:ext uri="{FF2B5EF4-FFF2-40B4-BE49-F238E27FC236}">
                <a16:creationId xmlns="" xmlns:a16="http://schemas.microsoft.com/office/drawing/2014/main" id="{C70F9927-C2A1-4102-9CDC-B556EA208E0F}"/>
              </a:ext>
            </a:extLst>
          </p:cNvPr>
          <p:cNvSpPr txBox="1"/>
          <p:nvPr/>
        </p:nvSpPr>
        <p:spPr>
          <a:xfrm>
            <a:off x="10299776" y="5062516"/>
            <a:ext cx="78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90%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634" name="직선 연결선 633">
            <a:extLst>
              <a:ext uri="{FF2B5EF4-FFF2-40B4-BE49-F238E27FC236}">
                <a16:creationId xmlns="" xmlns:a16="http://schemas.microsoft.com/office/drawing/2014/main" id="{6E5544E4-299F-465B-9E93-0ECEC964994C}"/>
              </a:ext>
            </a:extLst>
          </p:cNvPr>
          <p:cNvCxnSpPr>
            <a:cxnSpLocks/>
          </p:cNvCxnSpPr>
          <p:nvPr/>
        </p:nvCxnSpPr>
        <p:spPr>
          <a:xfrm>
            <a:off x="1055818" y="4772660"/>
            <a:ext cx="734062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직선 연결선 634">
            <a:extLst>
              <a:ext uri="{FF2B5EF4-FFF2-40B4-BE49-F238E27FC236}">
                <a16:creationId xmlns="" xmlns:a16="http://schemas.microsoft.com/office/drawing/2014/main" id="{B65C36CB-DAC0-4184-8939-974B77BD3FDD}"/>
              </a:ext>
            </a:extLst>
          </p:cNvPr>
          <p:cNvCxnSpPr>
            <a:cxnSpLocks/>
          </p:cNvCxnSpPr>
          <p:nvPr/>
        </p:nvCxnSpPr>
        <p:spPr>
          <a:xfrm>
            <a:off x="7317188" y="4772660"/>
            <a:ext cx="73406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직선 연결선 635">
            <a:extLst>
              <a:ext uri="{FF2B5EF4-FFF2-40B4-BE49-F238E27FC236}">
                <a16:creationId xmlns="" xmlns:a16="http://schemas.microsoft.com/office/drawing/2014/main" id="{2C94F362-1BAC-4FEA-A6BA-CDD0480023A9}"/>
              </a:ext>
            </a:extLst>
          </p:cNvPr>
          <p:cNvCxnSpPr>
            <a:cxnSpLocks/>
          </p:cNvCxnSpPr>
          <p:nvPr/>
        </p:nvCxnSpPr>
        <p:spPr>
          <a:xfrm>
            <a:off x="10324837" y="4772660"/>
            <a:ext cx="734062" cy="0"/>
          </a:xfrm>
          <a:prstGeom prst="line">
            <a:avLst/>
          </a:prstGeom>
          <a:ln w="57150">
            <a:solidFill>
              <a:srgbClr val="78C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7" name="타원 636">
            <a:extLst>
              <a:ext uri="{FF2B5EF4-FFF2-40B4-BE49-F238E27FC236}">
                <a16:creationId xmlns="" xmlns:a16="http://schemas.microsoft.com/office/drawing/2014/main" id="{3AEAFC48-4EA2-4CE6-BF6B-B4B12D6B2D80}"/>
              </a:ext>
            </a:extLst>
          </p:cNvPr>
          <p:cNvSpPr/>
          <p:nvPr/>
        </p:nvSpPr>
        <p:spPr>
          <a:xfrm>
            <a:off x="3413554" y="1939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8" name="타원 637">
            <a:extLst>
              <a:ext uri="{FF2B5EF4-FFF2-40B4-BE49-F238E27FC236}">
                <a16:creationId xmlns="" xmlns:a16="http://schemas.microsoft.com/office/drawing/2014/main" id="{8ADE3EB6-4BE7-4ACA-A93B-C6FBDBE4F0CE}"/>
              </a:ext>
            </a:extLst>
          </p:cNvPr>
          <p:cNvSpPr/>
          <p:nvPr/>
        </p:nvSpPr>
        <p:spPr>
          <a:xfrm>
            <a:off x="3632717" y="1939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9" name="타원 638">
            <a:extLst>
              <a:ext uri="{FF2B5EF4-FFF2-40B4-BE49-F238E27FC236}">
                <a16:creationId xmlns="" xmlns:a16="http://schemas.microsoft.com/office/drawing/2014/main" id="{E9861316-A6F9-425C-AF6E-6B4DC05BF4BB}"/>
              </a:ext>
            </a:extLst>
          </p:cNvPr>
          <p:cNvSpPr/>
          <p:nvPr/>
        </p:nvSpPr>
        <p:spPr>
          <a:xfrm>
            <a:off x="3851878" y="1939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0" name="타원 639">
            <a:extLst>
              <a:ext uri="{FF2B5EF4-FFF2-40B4-BE49-F238E27FC236}">
                <a16:creationId xmlns="" xmlns:a16="http://schemas.microsoft.com/office/drawing/2014/main" id="{3D008D73-9EF9-4C27-AD48-61472B050914}"/>
              </a:ext>
            </a:extLst>
          </p:cNvPr>
          <p:cNvSpPr/>
          <p:nvPr/>
        </p:nvSpPr>
        <p:spPr>
          <a:xfrm>
            <a:off x="4071037" y="1939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1" name="타원 640">
            <a:extLst>
              <a:ext uri="{FF2B5EF4-FFF2-40B4-BE49-F238E27FC236}">
                <a16:creationId xmlns="" xmlns:a16="http://schemas.microsoft.com/office/drawing/2014/main" id="{D4D65732-18B0-4500-B837-DCE9F6A0EA02}"/>
              </a:ext>
            </a:extLst>
          </p:cNvPr>
          <p:cNvSpPr/>
          <p:nvPr/>
        </p:nvSpPr>
        <p:spPr>
          <a:xfrm>
            <a:off x="4290199" y="1939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2" name="타원 641">
            <a:extLst>
              <a:ext uri="{FF2B5EF4-FFF2-40B4-BE49-F238E27FC236}">
                <a16:creationId xmlns="" xmlns:a16="http://schemas.microsoft.com/office/drawing/2014/main" id="{66BCC81C-CDD2-408D-B72B-E2ADD4AB8F82}"/>
              </a:ext>
            </a:extLst>
          </p:cNvPr>
          <p:cNvSpPr/>
          <p:nvPr/>
        </p:nvSpPr>
        <p:spPr>
          <a:xfrm>
            <a:off x="4509358" y="1939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3" name="타원 642">
            <a:extLst>
              <a:ext uri="{FF2B5EF4-FFF2-40B4-BE49-F238E27FC236}">
                <a16:creationId xmlns="" xmlns:a16="http://schemas.microsoft.com/office/drawing/2014/main" id="{5EFD96DF-3666-47C3-8402-479DD1BC087A}"/>
              </a:ext>
            </a:extLst>
          </p:cNvPr>
          <p:cNvSpPr/>
          <p:nvPr/>
        </p:nvSpPr>
        <p:spPr>
          <a:xfrm>
            <a:off x="4728520" y="1939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4" name="타원 643">
            <a:extLst>
              <a:ext uri="{FF2B5EF4-FFF2-40B4-BE49-F238E27FC236}">
                <a16:creationId xmlns="" xmlns:a16="http://schemas.microsoft.com/office/drawing/2014/main" id="{3786237A-D09A-4ED5-9B1C-F925A8E187CD}"/>
              </a:ext>
            </a:extLst>
          </p:cNvPr>
          <p:cNvSpPr/>
          <p:nvPr/>
        </p:nvSpPr>
        <p:spPr>
          <a:xfrm>
            <a:off x="4947682" y="1939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5" name="타원 644">
            <a:extLst>
              <a:ext uri="{FF2B5EF4-FFF2-40B4-BE49-F238E27FC236}">
                <a16:creationId xmlns="" xmlns:a16="http://schemas.microsoft.com/office/drawing/2014/main" id="{0BB8AC6F-2FCD-4594-BAAE-BD500217CA6C}"/>
              </a:ext>
            </a:extLst>
          </p:cNvPr>
          <p:cNvSpPr/>
          <p:nvPr/>
        </p:nvSpPr>
        <p:spPr>
          <a:xfrm>
            <a:off x="5166841" y="1939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6" name="타원 645">
            <a:extLst>
              <a:ext uri="{FF2B5EF4-FFF2-40B4-BE49-F238E27FC236}">
                <a16:creationId xmlns="" xmlns:a16="http://schemas.microsoft.com/office/drawing/2014/main" id="{D2704BB9-74C3-4FF7-91A1-AABBEB0EEB1D}"/>
              </a:ext>
            </a:extLst>
          </p:cNvPr>
          <p:cNvSpPr/>
          <p:nvPr/>
        </p:nvSpPr>
        <p:spPr>
          <a:xfrm>
            <a:off x="5386002" y="1939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7" name="타원 646">
            <a:extLst>
              <a:ext uri="{FF2B5EF4-FFF2-40B4-BE49-F238E27FC236}">
                <a16:creationId xmlns="" xmlns:a16="http://schemas.microsoft.com/office/drawing/2014/main" id="{69976CFB-4945-4B47-86F2-0B546462B627}"/>
              </a:ext>
            </a:extLst>
          </p:cNvPr>
          <p:cNvSpPr/>
          <p:nvPr/>
        </p:nvSpPr>
        <p:spPr>
          <a:xfrm>
            <a:off x="3413554" y="2166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8" name="타원 647">
            <a:extLst>
              <a:ext uri="{FF2B5EF4-FFF2-40B4-BE49-F238E27FC236}">
                <a16:creationId xmlns="" xmlns:a16="http://schemas.microsoft.com/office/drawing/2014/main" id="{F0189512-103E-4684-92F4-FFC97004522E}"/>
              </a:ext>
            </a:extLst>
          </p:cNvPr>
          <p:cNvSpPr/>
          <p:nvPr/>
        </p:nvSpPr>
        <p:spPr>
          <a:xfrm>
            <a:off x="3632717" y="2166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9" name="타원 648">
            <a:extLst>
              <a:ext uri="{FF2B5EF4-FFF2-40B4-BE49-F238E27FC236}">
                <a16:creationId xmlns="" xmlns:a16="http://schemas.microsoft.com/office/drawing/2014/main" id="{9F876A46-71E2-49B1-9A5D-F04DB7EEA62E}"/>
              </a:ext>
            </a:extLst>
          </p:cNvPr>
          <p:cNvSpPr/>
          <p:nvPr/>
        </p:nvSpPr>
        <p:spPr>
          <a:xfrm>
            <a:off x="3851878" y="2166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0" name="타원 649">
            <a:extLst>
              <a:ext uri="{FF2B5EF4-FFF2-40B4-BE49-F238E27FC236}">
                <a16:creationId xmlns="" xmlns:a16="http://schemas.microsoft.com/office/drawing/2014/main" id="{163D6720-8593-4ED0-916E-E16CB3F38A36}"/>
              </a:ext>
            </a:extLst>
          </p:cNvPr>
          <p:cNvSpPr/>
          <p:nvPr/>
        </p:nvSpPr>
        <p:spPr>
          <a:xfrm>
            <a:off x="4071037" y="2166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1" name="타원 650">
            <a:extLst>
              <a:ext uri="{FF2B5EF4-FFF2-40B4-BE49-F238E27FC236}">
                <a16:creationId xmlns="" xmlns:a16="http://schemas.microsoft.com/office/drawing/2014/main" id="{CDD5BEC5-F3BB-4CB2-943D-D14155CBF94A}"/>
              </a:ext>
            </a:extLst>
          </p:cNvPr>
          <p:cNvSpPr/>
          <p:nvPr/>
        </p:nvSpPr>
        <p:spPr>
          <a:xfrm>
            <a:off x="4290199" y="2166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2" name="타원 651">
            <a:extLst>
              <a:ext uri="{FF2B5EF4-FFF2-40B4-BE49-F238E27FC236}">
                <a16:creationId xmlns="" xmlns:a16="http://schemas.microsoft.com/office/drawing/2014/main" id="{008B0B94-F8EB-41C6-9F2E-A08BC407175B}"/>
              </a:ext>
            </a:extLst>
          </p:cNvPr>
          <p:cNvSpPr/>
          <p:nvPr/>
        </p:nvSpPr>
        <p:spPr>
          <a:xfrm>
            <a:off x="4509358" y="2166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3" name="타원 652">
            <a:extLst>
              <a:ext uri="{FF2B5EF4-FFF2-40B4-BE49-F238E27FC236}">
                <a16:creationId xmlns="" xmlns:a16="http://schemas.microsoft.com/office/drawing/2014/main" id="{1B7CDB86-34E4-4382-8238-AFEF8FF40AFD}"/>
              </a:ext>
            </a:extLst>
          </p:cNvPr>
          <p:cNvSpPr/>
          <p:nvPr/>
        </p:nvSpPr>
        <p:spPr>
          <a:xfrm>
            <a:off x="4728520" y="2166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4" name="타원 653">
            <a:extLst>
              <a:ext uri="{FF2B5EF4-FFF2-40B4-BE49-F238E27FC236}">
                <a16:creationId xmlns="" xmlns:a16="http://schemas.microsoft.com/office/drawing/2014/main" id="{ABBFB1CB-66F1-44DD-8E65-327597694CCF}"/>
              </a:ext>
            </a:extLst>
          </p:cNvPr>
          <p:cNvSpPr/>
          <p:nvPr/>
        </p:nvSpPr>
        <p:spPr>
          <a:xfrm>
            <a:off x="4947682" y="2166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5" name="타원 654">
            <a:extLst>
              <a:ext uri="{FF2B5EF4-FFF2-40B4-BE49-F238E27FC236}">
                <a16:creationId xmlns="" xmlns:a16="http://schemas.microsoft.com/office/drawing/2014/main" id="{8A9C546C-F812-4450-8390-2EC3B82D3C49}"/>
              </a:ext>
            </a:extLst>
          </p:cNvPr>
          <p:cNvSpPr/>
          <p:nvPr/>
        </p:nvSpPr>
        <p:spPr>
          <a:xfrm>
            <a:off x="5166841" y="2166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6" name="타원 655">
            <a:extLst>
              <a:ext uri="{FF2B5EF4-FFF2-40B4-BE49-F238E27FC236}">
                <a16:creationId xmlns="" xmlns:a16="http://schemas.microsoft.com/office/drawing/2014/main" id="{DADB724E-232B-462E-99C7-7A11C7B5E033}"/>
              </a:ext>
            </a:extLst>
          </p:cNvPr>
          <p:cNvSpPr/>
          <p:nvPr/>
        </p:nvSpPr>
        <p:spPr>
          <a:xfrm>
            <a:off x="5386002" y="216606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7" name="타원 656">
            <a:extLst>
              <a:ext uri="{FF2B5EF4-FFF2-40B4-BE49-F238E27FC236}">
                <a16:creationId xmlns="" xmlns:a16="http://schemas.microsoft.com/office/drawing/2014/main" id="{15C40B43-B51F-4A06-835C-A68A7E75A94D}"/>
              </a:ext>
            </a:extLst>
          </p:cNvPr>
          <p:cNvSpPr/>
          <p:nvPr/>
        </p:nvSpPr>
        <p:spPr>
          <a:xfrm>
            <a:off x="3413554" y="2393067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8" name="타원 657">
            <a:extLst>
              <a:ext uri="{FF2B5EF4-FFF2-40B4-BE49-F238E27FC236}">
                <a16:creationId xmlns="" xmlns:a16="http://schemas.microsoft.com/office/drawing/2014/main" id="{62192D13-DA6F-4064-89FF-9FABD0849F31}"/>
              </a:ext>
            </a:extLst>
          </p:cNvPr>
          <p:cNvSpPr/>
          <p:nvPr/>
        </p:nvSpPr>
        <p:spPr>
          <a:xfrm>
            <a:off x="3632717" y="2393067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9" name="타원 658">
            <a:extLst>
              <a:ext uri="{FF2B5EF4-FFF2-40B4-BE49-F238E27FC236}">
                <a16:creationId xmlns="" xmlns:a16="http://schemas.microsoft.com/office/drawing/2014/main" id="{B2642A91-292C-4AF2-BD37-92576CC804B1}"/>
              </a:ext>
            </a:extLst>
          </p:cNvPr>
          <p:cNvSpPr/>
          <p:nvPr/>
        </p:nvSpPr>
        <p:spPr>
          <a:xfrm>
            <a:off x="3851878" y="2393067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0" name="타원 659">
            <a:extLst>
              <a:ext uri="{FF2B5EF4-FFF2-40B4-BE49-F238E27FC236}">
                <a16:creationId xmlns="" xmlns:a16="http://schemas.microsoft.com/office/drawing/2014/main" id="{6D30FB88-66D6-4590-972A-010FE1C20874}"/>
              </a:ext>
            </a:extLst>
          </p:cNvPr>
          <p:cNvSpPr/>
          <p:nvPr/>
        </p:nvSpPr>
        <p:spPr>
          <a:xfrm>
            <a:off x="4071037" y="2393067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1" name="타원 660">
            <a:extLst>
              <a:ext uri="{FF2B5EF4-FFF2-40B4-BE49-F238E27FC236}">
                <a16:creationId xmlns="" xmlns:a16="http://schemas.microsoft.com/office/drawing/2014/main" id="{7705E48F-B221-4591-932C-E540EA7548E6}"/>
              </a:ext>
            </a:extLst>
          </p:cNvPr>
          <p:cNvSpPr/>
          <p:nvPr/>
        </p:nvSpPr>
        <p:spPr>
          <a:xfrm>
            <a:off x="4290199" y="2393067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2" name="타원 661">
            <a:extLst>
              <a:ext uri="{FF2B5EF4-FFF2-40B4-BE49-F238E27FC236}">
                <a16:creationId xmlns="" xmlns:a16="http://schemas.microsoft.com/office/drawing/2014/main" id="{0EAFB87F-B2BC-4E50-BC87-AD3070C3A263}"/>
              </a:ext>
            </a:extLst>
          </p:cNvPr>
          <p:cNvSpPr/>
          <p:nvPr/>
        </p:nvSpPr>
        <p:spPr>
          <a:xfrm>
            <a:off x="4509358" y="2393067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3" name="타원 662">
            <a:extLst>
              <a:ext uri="{FF2B5EF4-FFF2-40B4-BE49-F238E27FC236}">
                <a16:creationId xmlns="" xmlns:a16="http://schemas.microsoft.com/office/drawing/2014/main" id="{8E70F335-FC90-4CA4-AE0A-08B67E01F7DF}"/>
              </a:ext>
            </a:extLst>
          </p:cNvPr>
          <p:cNvSpPr/>
          <p:nvPr/>
        </p:nvSpPr>
        <p:spPr>
          <a:xfrm>
            <a:off x="4728520" y="2393067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4" name="타원 663">
            <a:extLst>
              <a:ext uri="{FF2B5EF4-FFF2-40B4-BE49-F238E27FC236}">
                <a16:creationId xmlns="" xmlns:a16="http://schemas.microsoft.com/office/drawing/2014/main" id="{5B0A0294-7135-49D9-AAA9-1051DD70106D}"/>
              </a:ext>
            </a:extLst>
          </p:cNvPr>
          <p:cNvSpPr/>
          <p:nvPr/>
        </p:nvSpPr>
        <p:spPr>
          <a:xfrm>
            <a:off x="4947682" y="2393067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5" name="타원 664">
            <a:extLst>
              <a:ext uri="{FF2B5EF4-FFF2-40B4-BE49-F238E27FC236}">
                <a16:creationId xmlns="" xmlns:a16="http://schemas.microsoft.com/office/drawing/2014/main" id="{0114745B-B8E3-42C4-A51D-C7F525862785}"/>
              </a:ext>
            </a:extLst>
          </p:cNvPr>
          <p:cNvSpPr/>
          <p:nvPr/>
        </p:nvSpPr>
        <p:spPr>
          <a:xfrm>
            <a:off x="5166841" y="2393067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6" name="타원 665">
            <a:extLst>
              <a:ext uri="{FF2B5EF4-FFF2-40B4-BE49-F238E27FC236}">
                <a16:creationId xmlns="" xmlns:a16="http://schemas.microsoft.com/office/drawing/2014/main" id="{2F4061F0-F912-497F-86F2-49AB485BFCF6}"/>
              </a:ext>
            </a:extLst>
          </p:cNvPr>
          <p:cNvSpPr/>
          <p:nvPr/>
        </p:nvSpPr>
        <p:spPr>
          <a:xfrm>
            <a:off x="5386002" y="2393067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7" name="타원 666">
            <a:extLst>
              <a:ext uri="{FF2B5EF4-FFF2-40B4-BE49-F238E27FC236}">
                <a16:creationId xmlns="" xmlns:a16="http://schemas.microsoft.com/office/drawing/2014/main" id="{F4AE9595-A91C-45AA-B9A8-7C57D25607A8}"/>
              </a:ext>
            </a:extLst>
          </p:cNvPr>
          <p:cNvSpPr/>
          <p:nvPr/>
        </p:nvSpPr>
        <p:spPr>
          <a:xfrm>
            <a:off x="3413554" y="2620066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8" name="타원 667">
            <a:extLst>
              <a:ext uri="{FF2B5EF4-FFF2-40B4-BE49-F238E27FC236}">
                <a16:creationId xmlns="" xmlns:a16="http://schemas.microsoft.com/office/drawing/2014/main" id="{CF924839-4741-476B-9581-6C46DB3F9316}"/>
              </a:ext>
            </a:extLst>
          </p:cNvPr>
          <p:cNvSpPr/>
          <p:nvPr/>
        </p:nvSpPr>
        <p:spPr>
          <a:xfrm>
            <a:off x="3632717" y="2620066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9" name="타원 668">
            <a:extLst>
              <a:ext uri="{FF2B5EF4-FFF2-40B4-BE49-F238E27FC236}">
                <a16:creationId xmlns="" xmlns:a16="http://schemas.microsoft.com/office/drawing/2014/main" id="{B5DC8609-04E6-4566-98A9-8644A36796DB}"/>
              </a:ext>
            </a:extLst>
          </p:cNvPr>
          <p:cNvSpPr/>
          <p:nvPr/>
        </p:nvSpPr>
        <p:spPr>
          <a:xfrm>
            <a:off x="3851878" y="2620066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0" name="타원 669">
            <a:extLst>
              <a:ext uri="{FF2B5EF4-FFF2-40B4-BE49-F238E27FC236}">
                <a16:creationId xmlns="" xmlns:a16="http://schemas.microsoft.com/office/drawing/2014/main" id="{E238F1CA-71DF-46F0-94BE-5ADDE8E375B6}"/>
              </a:ext>
            </a:extLst>
          </p:cNvPr>
          <p:cNvSpPr/>
          <p:nvPr/>
        </p:nvSpPr>
        <p:spPr>
          <a:xfrm>
            <a:off x="4071037" y="2620066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1" name="타원 670">
            <a:extLst>
              <a:ext uri="{FF2B5EF4-FFF2-40B4-BE49-F238E27FC236}">
                <a16:creationId xmlns="" xmlns:a16="http://schemas.microsoft.com/office/drawing/2014/main" id="{ACDC1B8D-2735-4070-8EF7-3A5F4081AEED}"/>
              </a:ext>
            </a:extLst>
          </p:cNvPr>
          <p:cNvSpPr/>
          <p:nvPr/>
        </p:nvSpPr>
        <p:spPr>
          <a:xfrm>
            <a:off x="4290199" y="2620066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2" name="타원 671">
            <a:extLst>
              <a:ext uri="{FF2B5EF4-FFF2-40B4-BE49-F238E27FC236}">
                <a16:creationId xmlns="" xmlns:a16="http://schemas.microsoft.com/office/drawing/2014/main" id="{5439F86A-3253-46AC-BC56-3A31493AD68D}"/>
              </a:ext>
            </a:extLst>
          </p:cNvPr>
          <p:cNvSpPr/>
          <p:nvPr/>
        </p:nvSpPr>
        <p:spPr>
          <a:xfrm>
            <a:off x="4509358" y="2620066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3" name="타원 672">
            <a:extLst>
              <a:ext uri="{FF2B5EF4-FFF2-40B4-BE49-F238E27FC236}">
                <a16:creationId xmlns="" xmlns:a16="http://schemas.microsoft.com/office/drawing/2014/main" id="{D14CC154-CC86-4A2F-832C-1B1598DFE5D9}"/>
              </a:ext>
            </a:extLst>
          </p:cNvPr>
          <p:cNvSpPr/>
          <p:nvPr/>
        </p:nvSpPr>
        <p:spPr>
          <a:xfrm>
            <a:off x="4728520" y="2620066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4" name="타원 673">
            <a:extLst>
              <a:ext uri="{FF2B5EF4-FFF2-40B4-BE49-F238E27FC236}">
                <a16:creationId xmlns="" xmlns:a16="http://schemas.microsoft.com/office/drawing/2014/main" id="{0638F9C9-3376-4360-BC18-09B23C08A09A}"/>
              </a:ext>
            </a:extLst>
          </p:cNvPr>
          <p:cNvSpPr/>
          <p:nvPr/>
        </p:nvSpPr>
        <p:spPr>
          <a:xfrm>
            <a:off x="4947682" y="2620066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5" name="타원 674">
            <a:extLst>
              <a:ext uri="{FF2B5EF4-FFF2-40B4-BE49-F238E27FC236}">
                <a16:creationId xmlns="" xmlns:a16="http://schemas.microsoft.com/office/drawing/2014/main" id="{E9840275-5DB0-4924-845D-88898CB216B7}"/>
              </a:ext>
            </a:extLst>
          </p:cNvPr>
          <p:cNvSpPr/>
          <p:nvPr/>
        </p:nvSpPr>
        <p:spPr>
          <a:xfrm>
            <a:off x="5166841" y="2620066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6" name="타원 675">
            <a:extLst>
              <a:ext uri="{FF2B5EF4-FFF2-40B4-BE49-F238E27FC236}">
                <a16:creationId xmlns="" xmlns:a16="http://schemas.microsoft.com/office/drawing/2014/main" id="{DD19FC88-74B6-4F04-8ED0-DFC9490AF85B}"/>
              </a:ext>
            </a:extLst>
          </p:cNvPr>
          <p:cNvSpPr/>
          <p:nvPr/>
        </p:nvSpPr>
        <p:spPr>
          <a:xfrm>
            <a:off x="5386002" y="2620066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7" name="타원 676">
            <a:extLst>
              <a:ext uri="{FF2B5EF4-FFF2-40B4-BE49-F238E27FC236}">
                <a16:creationId xmlns="" xmlns:a16="http://schemas.microsoft.com/office/drawing/2014/main" id="{F1FF3142-35E6-442F-8DAA-0B8A5EE7DF1C}"/>
              </a:ext>
            </a:extLst>
          </p:cNvPr>
          <p:cNvSpPr/>
          <p:nvPr/>
        </p:nvSpPr>
        <p:spPr>
          <a:xfrm>
            <a:off x="3413554" y="2847065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8" name="타원 677">
            <a:extLst>
              <a:ext uri="{FF2B5EF4-FFF2-40B4-BE49-F238E27FC236}">
                <a16:creationId xmlns="" xmlns:a16="http://schemas.microsoft.com/office/drawing/2014/main" id="{BE213445-C66C-4438-8457-CEC4AA926D67}"/>
              </a:ext>
            </a:extLst>
          </p:cNvPr>
          <p:cNvSpPr/>
          <p:nvPr/>
        </p:nvSpPr>
        <p:spPr>
          <a:xfrm>
            <a:off x="3632717" y="2847065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9" name="타원 678">
            <a:extLst>
              <a:ext uri="{FF2B5EF4-FFF2-40B4-BE49-F238E27FC236}">
                <a16:creationId xmlns="" xmlns:a16="http://schemas.microsoft.com/office/drawing/2014/main" id="{1E02EAEB-54D9-4054-9AF4-EF1981BA10DF}"/>
              </a:ext>
            </a:extLst>
          </p:cNvPr>
          <p:cNvSpPr/>
          <p:nvPr/>
        </p:nvSpPr>
        <p:spPr>
          <a:xfrm>
            <a:off x="3851878" y="2847065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0" name="타원 679">
            <a:extLst>
              <a:ext uri="{FF2B5EF4-FFF2-40B4-BE49-F238E27FC236}">
                <a16:creationId xmlns="" xmlns:a16="http://schemas.microsoft.com/office/drawing/2014/main" id="{A9ADAFEF-756A-4FC7-BA46-3167F752A38D}"/>
              </a:ext>
            </a:extLst>
          </p:cNvPr>
          <p:cNvSpPr/>
          <p:nvPr/>
        </p:nvSpPr>
        <p:spPr>
          <a:xfrm>
            <a:off x="4071037" y="2847065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1" name="타원 680">
            <a:extLst>
              <a:ext uri="{FF2B5EF4-FFF2-40B4-BE49-F238E27FC236}">
                <a16:creationId xmlns="" xmlns:a16="http://schemas.microsoft.com/office/drawing/2014/main" id="{1BFE8EED-1BF5-4A04-9FBA-5162D8A00A1E}"/>
              </a:ext>
            </a:extLst>
          </p:cNvPr>
          <p:cNvSpPr/>
          <p:nvPr/>
        </p:nvSpPr>
        <p:spPr>
          <a:xfrm>
            <a:off x="4290199" y="2847065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2" name="타원 681">
            <a:extLst>
              <a:ext uri="{FF2B5EF4-FFF2-40B4-BE49-F238E27FC236}">
                <a16:creationId xmlns="" xmlns:a16="http://schemas.microsoft.com/office/drawing/2014/main" id="{06FB50EB-F1E5-4F24-AAB4-B06038DBA001}"/>
              </a:ext>
            </a:extLst>
          </p:cNvPr>
          <p:cNvSpPr/>
          <p:nvPr/>
        </p:nvSpPr>
        <p:spPr>
          <a:xfrm>
            <a:off x="4509358" y="2847065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3" name="타원 682">
            <a:extLst>
              <a:ext uri="{FF2B5EF4-FFF2-40B4-BE49-F238E27FC236}">
                <a16:creationId xmlns="" xmlns:a16="http://schemas.microsoft.com/office/drawing/2014/main" id="{547B7505-744F-4026-87CD-85257FED35BF}"/>
              </a:ext>
            </a:extLst>
          </p:cNvPr>
          <p:cNvSpPr/>
          <p:nvPr/>
        </p:nvSpPr>
        <p:spPr>
          <a:xfrm>
            <a:off x="4728520" y="2847065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4" name="타원 683">
            <a:extLst>
              <a:ext uri="{FF2B5EF4-FFF2-40B4-BE49-F238E27FC236}">
                <a16:creationId xmlns="" xmlns:a16="http://schemas.microsoft.com/office/drawing/2014/main" id="{6C17A3C7-C128-451B-8AAD-F93A302256E1}"/>
              </a:ext>
            </a:extLst>
          </p:cNvPr>
          <p:cNvSpPr/>
          <p:nvPr/>
        </p:nvSpPr>
        <p:spPr>
          <a:xfrm>
            <a:off x="4947682" y="2847065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5" name="타원 684">
            <a:extLst>
              <a:ext uri="{FF2B5EF4-FFF2-40B4-BE49-F238E27FC236}">
                <a16:creationId xmlns="" xmlns:a16="http://schemas.microsoft.com/office/drawing/2014/main" id="{A7ECF4ED-91ED-405A-9A51-E19DB99409BD}"/>
              </a:ext>
            </a:extLst>
          </p:cNvPr>
          <p:cNvSpPr/>
          <p:nvPr/>
        </p:nvSpPr>
        <p:spPr>
          <a:xfrm>
            <a:off x="5166841" y="2847065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6" name="타원 685">
            <a:extLst>
              <a:ext uri="{FF2B5EF4-FFF2-40B4-BE49-F238E27FC236}">
                <a16:creationId xmlns="" xmlns:a16="http://schemas.microsoft.com/office/drawing/2014/main" id="{808522A2-9B92-4FFC-9841-DE3BA890E61F}"/>
              </a:ext>
            </a:extLst>
          </p:cNvPr>
          <p:cNvSpPr/>
          <p:nvPr/>
        </p:nvSpPr>
        <p:spPr>
          <a:xfrm>
            <a:off x="5386002" y="2847065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7" name="타원 686">
            <a:extLst>
              <a:ext uri="{FF2B5EF4-FFF2-40B4-BE49-F238E27FC236}">
                <a16:creationId xmlns="" xmlns:a16="http://schemas.microsoft.com/office/drawing/2014/main" id="{83F6F2FB-ACB2-4329-8002-02C54E682DCF}"/>
              </a:ext>
            </a:extLst>
          </p:cNvPr>
          <p:cNvSpPr/>
          <p:nvPr/>
        </p:nvSpPr>
        <p:spPr>
          <a:xfrm>
            <a:off x="3413554" y="3074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8" name="타원 687">
            <a:extLst>
              <a:ext uri="{FF2B5EF4-FFF2-40B4-BE49-F238E27FC236}">
                <a16:creationId xmlns="" xmlns:a16="http://schemas.microsoft.com/office/drawing/2014/main" id="{7F17B1D2-269A-432E-AB2C-BBEA31D28AA2}"/>
              </a:ext>
            </a:extLst>
          </p:cNvPr>
          <p:cNvSpPr/>
          <p:nvPr/>
        </p:nvSpPr>
        <p:spPr>
          <a:xfrm>
            <a:off x="3632717" y="3074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9" name="타원 688">
            <a:extLst>
              <a:ext uri="{FF2B5EF4-FFF2-40B4-BE49-F238E27FC236}">
                <a16:creationId xmlns="" xmlns:a16="http://schemas.microsoft.com/office/drawing/2014/main" id="{53D147F1-C676-402A-951F-6570092350C9}"/>
              </a:ext>
            </a:extLst>
          </p:cNvPr>
          <p:cNvSpPr/>
          <p:nvPr/>
        </p:nvSpPr>
        <p:spPr>
          <a:xfrm>
            <a:off x="3851878" y="3074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0" name="타원 689">
            <a:extLst>
              <a:ext uri="{FF2B5EF4-FFF2-40B4-BE49-F238E27FC236}">
                <a16:creationId xmlns="" xmlns:a16="http://schemas.microsoft.com/office/drawing/2014/main" id="{00374F1B-6FA0-44E1-8B06-8BC016A0030A}"/>
              </a:ext>
            </a:extLst>
          </p:cNvPr>
          <p:cNvSpPr/>
          <p:nvPr/>
        </p:nvSpPr>
        <p:spPr>
          <a:xfrm>
            <a:off x="4071037" y="3074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1" name="타원 690">
            <a:extLst>
              <a:ext uri="{FF2B5EF4-FFF2-40B4-BE49-F238E27FC236}">
                <a16:creationId xmlns="" xmlns:a16="http://schemas.microsoft.com/office/drawing/2014/main" id="{C6C0626B-EF76-485A-B610-33832C9ED635}"/>
              </a:ext>
            </a:extLst>
          </p:cNvPr>
          <p:cNvSpPr/>
          <p:nvPr/>
        </p:nvSpPr>
        <p:spPr>
          <a:xfrm>
            <a:off x="4290199" y="3074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2" name="타원 691">
            <a:extLst>
              <a:ext uri="{FF2B5EF4-FFF2-40B4-BE49-F238E27FC236}">
                <a16:creationId xmlns="" xmlns:a16="http://schemas.microsoft.com/office/drawing/2014/main" id="{DDC11016-37DC-4E10-8DB2-0FE423E02AF5}"/>
              </a:ext>
            </a:extLst>
          </p:cNvPr>
          <p:cNvSpPr/>
          <p:nvPr/>
        </p:nvSpPr>
        <p:spPr>
          <a:xfrm>
            <a:off x="4509358" y="3074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3" name="타원 692">
            <a:extLst>
              <a:ext uri="{FF2B5EF4-FFF2-40B4-BE49-F238E27FC236}">
                <a16:creationId xmlns="" xmlns:a16="http://schemas.microsoft.com/office/drawing/2014/main" id="{27AC1940-9EBE-4DD0-8811-D12089FAB6AC}"/>
              </a:ext>
            </a:extLst>
          </p:cNvPr>
          <p:cNvSpPr/>
          <p:nvPr/>
        </p:nvSpPr>
        <p:spPr>
          <a:xfrm>
            <a:off x="4728520" y="3074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4" name="타원 693">
            <a:extLst>
              <a:ext uri="{FF2B5EF4-FFF2-40B4-BE49-F238E27FC236}">
                <a16:creationId xmlns="" xmlns:a16="http://schemas.microsoft.com/office/drawing/2014/main" id="{84FED241-652B-4F91-B2FB-05CD3C5790DA}"/>
              </a:ext>
            </a:extLst>
          </p:cNvPr>
          <p:cNvSpPr/>
          <p:nvPr/>
        </p:nvSpPr>
        <p:spPr>
          <a:xfrm>
            <a:off x="4947682" y="3074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5" name="타원 694">
            <a:extLst>
              <a:ext uri="{FF2B5EF4-FFF2-40B4-BE49-F238E27FC236}">
                <a16:creationId xmlns="" xmlns:a16="http://schemas.microsoft.com/office/drawing/2014/main" id="{03561D49-1D76-4896-827B-FC81992EBA93}"/>
              </a:ext>
            </a:extLst>
          </p:cNvPr>
          <p:cNvSpPr/>
          <p:nvPr/>
        </p:nvSpPr>
        <p:spPr>
          <a:xfrm>
            <a:off x="5166841" y="3074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6" name="타원 695">
            <a:extLst>
              <a:ext uri="{FF2B5EF4-FFF2-40B4-BE49-F238E27FC236}">
                <a16:creationId xmlns="" xmlns:a16="http://schemas.microsoft.com/office/drawing/2014/main" id="{ED961709-23AE-4898-8194-74AA139DE242}"/>
              </a:ext>
            </a:extLst>
          </p:cNvPr>
          <p:cNvSpPr/>
          <p:nvPr/>
        </p:nvSpPr>
        <p:spPr>
          <a:xfrm>
            <a:off x="5386002" y="3074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7" name="타원 696">
            <a:extLst>
              <a:ext uri="{FF2B5EF4-FFF2-40B4-BE49-F238E27FC236}">
                <a16:creationId xmlns="" xmlns:a16="http://schemas.microsoft.com/office/drawing/2014/main" id="{E1E1A1F0-821B-43F0-A58B-81C91B8EF164}"/>
              </a:ext>
            </a:extLst>
          </p:cNvPr>
          <p:cNvSpPr/>
          <p:nvPr/>
        </p:nvSpPr>
        <p:spPr>
          <a:xfrm>
            <a:off x="3413554" y="3301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8" name="타원 697">
            <a:extLst>
              <a:ext uri="{FF2B5EF4-FFF2-40B4-BE49-F238E27FC236}">
                <a16:creationId xmlns="" xmlns:a16="http://schemas.microsoft.com/office/drawing/2014/main" id="{587EED89-DE08-47E9-AE21-7597829B4C4E}"/>
              </a:ext>
            </a:extLst>
          </p:cNvPr>
          <p:cNvSpPr/>
          <p:nvPr/>
        </p:nvSpPr>
        <p:spPr>
          <a:xfrm>
            <a:off x="3632717" y="3301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9" name="타원 698">
            <a:extLst>
              <a:ext uri="{FF2B5EF4-FFF2-40B4-BE49-F238E27FC236}">
                <a16:creationId xmlns="" xmlns:a16="http://schemas.microsoft.com/office/drawing/2014/main" id="{C27AD65E-94E8-47B9-AD1C-D2AD55FBEFB2}"/>
              </a:ext>
            </a:extLst>
          </p:cNvPr>
          <p:cNvSpPr/>
          <p:nvPr/>
        </p:nvSpPr>
        <p:spPr>
          <a:xfrm>
            <a:off x="3851878" y="3301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0" name="타원 699">
            <a:extLst>
              <a:ext uri="{FF2B5EF4-FFF2-40B4-BE49-F238E27FC236}">
                <a16:creationId xmlns="" xmlns:a16="http://schemas.microsoft.com/office/drawing/2014/main" id="{4F96E163-0D60-42B1-85DD-E3325174BFCD}"/>
              </a:ext>
            </a:extLst>
          </p:cNvPr>
          <p:cNvSpPr/>
          <p:nvPr/>
        </p:nvSpPr>
        <p:spPr>
          <a:xfrm>
            <a:off x="4071037" y="3301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1" name="타원 700">
            <a:extLst>
              <a:ext uri="{FF2B5EF4-FFF2-40B4-BE49-F238E27FC236}">
                <a16:creationId xmlns="" xmlns:a16="http://schemas.microsoft.com/office/drawing/2014/main" id="{91C5586C-C48D-4758-A312-147C8D848843}"/>
              </a:ext>
            </a:extLst>
          </p:cNvPr>
          <p:cNvSpPr/>
          <p:nvPr/>
        </p:nvSpPr>
        <p:spPr>
          <a:xfrm>
            <a:off x="4290199" y="3301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2" name="타원 701">
            <a:extLst>
              <a:ext uri="{FF2B5EF4-FFF2-40B4-BE49-F238E27FC236}">
                <a16:creationId xmlns="" xmlns:a16="http://schemas.microsoft.com/office/drawing/2014/main" id="{D6F0BD29-9670-41B3-B5FD-7F270DEC7CEB}"/>
              </a:ext>
            </a:extLst>
          </p:cNvPr>
          <p:cNvSpPr/>
          <p:nvPr/>
        </p:nvSpPr>
        <p:spPr>
          <a:xfrm>
            <a:off x="4509358" y="3301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3" name="타원 702">
            <a:extLst>
              <a:ext uri="{FF2B5EF4-FFF2-40B4-BE49-F238E27FC236}">
                <a16:creationId xmlns="" xmlns:a16="http://schemas.microsoft.com/office/drawing/2014/main" id="{925CA1C1-A95A-4D8D-B803-5C9029173219}"/>
              </a:ext>
            </a:extLst>
          </p:cNvPr>
          <p:cNvSpPr/>
          <p:nvPr/>
        </p:nvSpPr>
        <p:spPr>
          <a:xfrm>
            <a:off x="4728520" y="3301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4" name="타원 703">
            <a:extLst>
              <a:ext uri="{FF2B5EF4-FFF2-40B4-BE49-F238E27FC236}">
                <a16:creationId xmlns="" xmlns:a16="http://schemas.microsoft.com/office/drawing/2014/main" id="{A6561DD7-D4AD-44EA-8EF4-DBFA758CDDB5}"/>
              </a:ext>
            </a:extLst>
          </p:cNvPr>
          <p:cNvSpPr/>
          <p:nvPr/>
        </p:nvSpPr>
        <p:spPr>
          <a:xfrm>
            <a:off x="4947682" y="3301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5" name="타원 704">
            <a:extLst>
              <a:ext uri="{FF2B5EF4-FFF2-40B4-BE49-F238E27FC236}">
                <a16:creationId xmlns="" xmlns:a16="http://schemas.microsoft.com/office/drawing/2014/main" id="{A2061531-4691-498D-976C-EDA64FEFD2B2}"/>
              </a:ext>
            </a:extLst>
          </p:cNvPr>
          <p:cNvSpPr/>
          <p:nvPr/>
        </p:nvSpPr>
        <p:spPr>
          <a:xfrm>
            <a:off x="5166841" y="3301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6" name="타원 705">
            <a:extLst>
              <a:ext uri="{FF2B5EF4-FFF2-40B4-BE49-F238E27FC236}">
                <a16:creationId xmlns="" xmlns:a16="http://schemas.microsoft.com/office/drawing/2014/main" id="{49A20BDC-826A-414F-911B-0AD3D83F5D62}"/>
              </a:ext>
            </a:extLst>
          </p:cNvPr>
          <p:cNvSpPr/>
          <p:nvPr/>
        </p:nvSpPr>
        <p:spPr>
          <a:xfrm>
            <a:off x="5386002" y="3301064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7" name="타원 706">
            <a:extLst>
              <a:ext uri="{FF2B5EF4-FFF2-40B4-BE49-F238E27FC236}">
                <a16:creationId xmlns="" xmlns:a16="http://schemas.microsoft.com/office/drawing/2014/main" id="{F2335D77-4831-4FE2-B873-9F0804671E4A}"/>
              </a:ext>
            </a:extLst>
          </p:cNvPr>
          <p:cNvSpPr/>
          <p:nvPr/>
        </p:nvSpPr>
        <p:spPr>
          <a:xfrm>
            <a:off x="3413554" y="3528063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8" name="타원 707">
            <a:extLst>
              <a:ext uri="{FF2B5EF4-FFF2-40B4-BE49-F238E27FC236}">
                <a16:creationId xmlns="" xmlns:a16="http://schemas.microsoft.com/office/drawing/2014/main" id="{97AC7412-2539-4E06-9143-3EB6A4657F9C}"/>
              </a:ext>
            </a:extLst>
          </p:cNvPr>
          <p:cNvSpPr/>
          <p:nvPr/>
        </p:nvSpPr>
        <p:spPr>
          <a:xfrm>
            <a:off x="3632717" y="3528063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9" name="타원 708">
            <a:extLst>
              <a:ext uri="{FF2B5EF4-FFF2-40B4-BE49-F238E27FC236}">
                <a16:creationId xmlns="" xmlns:a16="http://schemas.microsoft.com/office/drawing/2014/main" id="{2B3C45B5-FA98-40D6-8E87-5205E472476B}"/>
              </a:ext>
            </a:extLst>
          </p:cNvPr>
          <p:cNvSpPr/>
          <p:nvPr/>
        </p:nvSpPr>
        <p:spPr>
          <a:xfrm>
            <a:off x="3851878" y="3528063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0" name="타원 709">
            <a:extLst>
              <a:ext uri="{FF2B5EF4-FFF2-40B4-BE49-F238E27FC236}">
                <a16:creationId xmlns="" xmlns:a16="http://schemas.microsoft.com/office/drawing/2014/main" id="{F3027A8C-BF4F-4426-998F-710396D2B40F}"/>
              </a:ext>
            </a:extLst>
          </p:cNvPr>
          <p:cNvSpPr/>
          <p:nvPr/>
        </p:nvSpPr>
        <p:spPr>
          <a:xfrm>
            <a:off x="4071037" y="3528063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1" name="타원 710">
            <a:extLst>
              <a:ext uri="{FF2B5EF4-FFF2-40B4-BE49-F238E27FC236}">
                <a16:creationId xmlns="" xmlns:a16="http://schemas.microsoft.com/office/drawing/2014/main" id="{F2FC7536-2729-450A-9159-2B4AF1F3FD42}"/>
              </a:ext>
            </a:extLst>
          </p:cNvPr>
          <p:cNvSpPr/>
          <p:nvPr/>
        </p:nvSpPr>
        <p:spPr>
          <a:xfrm>
            <a:off x="4290199" y="3528063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2" name="타원 711">
            <a:extLst>
              <a:ext uri="{FF2B5EF4-FFF2-40B4-BE49-F238E27FC236}">
                <a16:creationId xmlns="" xmlns:a16="http://schemas.microsoft.com/office/drawing/2014/main" id="{E0EF0873-4750-4D7B-999C-C5816A4E6EDC}"/>
              </a:ext>
            </a:extLst>
          </p:cNvPr>
          <p:cNvSpPr/>
          <p:nvPr/>
        </p:nvSpPr>
        <p:spPr>
          <a:xfrm>
            <a:off x="4509358" y="3528063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3" name="타원 712">
            <a:extLst>
              <a:ext uri="{FF2B5EF4-FFF2-40B4-BE49-F238E27FC236}">
                <a16:creationId xmlns="" xmlns:a16="http://schemas.microsoft.com/office/drawing/2014/main" id="{B28C5B89-603E-4D94-A66F-31CA7140138C}"/>
              </a:ext>
            </a:extLst>
          </p:cNvPr>
          <p:cNvSpPr/>
          <p:nvPr/>
        </p:nvSpPr>
        <p:spPr>
          <a:xfrm>
            <a:off x="4728520" y="3528063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4" name="타원 713">
            <a:extLst>
              <a:ext uri="{FF2B5EF4-FFF2-40B4-BE49-F238E27FC236}">
                <a16:creationId xmlns="" xmlns:a16="http://schemas.microsoft.com/office/drawing/2014/main" id="{45F23C85-FF5F-44DF-B2ED-CC36F3AFF5DC}"/>
              </a:ext>
            </a:extLst>
          </p:cNvPr>
          <p:cNvSpPr/>
          <p:nvPr/>
        </p:nvSpPr>
        <p:spPr>
          <a:xfrm>
            <a:off x="4947682" y="3528063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5" name="타원 714">
            <a:extLst>
              <a:ext uri="{FF2B5EF4-FFF2-40B4-BE49-F238E27FC236}">
                <a16:creationId xmlns="" xmlns:a16="http://schemas.microsoft.com/office/drawing/2014/main" id="{4FE21E90-C8C1-442B-9554-66ECCB84F13C}"/>
              </a:ext>
            </a:extLst>
          </p:cNvPr>
          <p:cNvSpPr/>
          <p:nvPr/>
        </p:nvSpPr>
        <p:spPr>
          <a:xfrm>
            <a:off x="5166841" y="3528063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6" name="타원 715">
            <a:extLst>
              <a:ext uri="{FF2B5EF4-FFF2-40B4-BE49-F238E27FC236}">
                <a16:creationId xmlns="" xmlns:a16="http://schemas.microsoft.com/office/drawing/2014/main" id="{045F10A0-27CF-4EFE-8596-A763514B895B}"/>
              </a:ext>
            </a:extLst>
          </p:cNvPr>
          <p:cNvSpPr/>
          <p:nvPr/>
        </p:nvSpPr>
        <p:spPr>
          <a:xfrm>
            <a:off x="5386002" y="3528063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7" name="타원 716">
            <a:extLst>
              <a:ext uri="{FF2B5EF4-FFF2-40B4-BE49-F238E27FC236}">
                <a16:creationId xmlns="" xmlns:a16="http://schemas.microsoft.com/office/drawing/2014/main" id="{CF6596B8-148D-4765-9863-175C9461057D}"/>
              </a:ext>
            </a:extLst>
          </p:cNvPr>
          <p:cNvSpPr/>
          <p:nvPr/>
        </p:nvSpPr>
        <p:spPr>
          <a:xfrm>
            <a:off x="3413554" y="375505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8" name="타원 717">
            <a:extLst>
              <a:ext uri="{FF2B5EF4-FFF2-40B4-BE49-F238E27FC236}">
                <a16:creationId xmlns="" xmlns:a16="http://schemas.microsoft.com/office/drawing/2014/main" id="{C8A0CC06-1268-4068-97CB-7F934FBFD504}"/>
              </a:ext>
            </a:extLst>
          </p:cNvPr>
          <p:cNvSpPr/>
          <p:nvPr/>
        </p:nvSpPr>
        <p:spPr>
          <a:xfrm>
            <a:off x="3632717" y="375505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9" name="타원 718">
            <a:extLst>
              <a:ext uri="{FF2B5EF4-FFF2-40B4-BE49-F238E27FC236}">
                <a16:creationId xmlns="" xmlns:a16="http://schemas.microsoft.com/office/drawing/2014/main" id="{994B7FF5-E332-436D-A5E9-0D2DD4981BB0}"/>
              </a:ext>
            </a:extLst>
          </p:cNvPr>
          <p:cNvSpPr/>
          <p:nvPr/>
        </p:nvSpPr>
        <p:spPr>
          <a:xfrm>
            <a:off x="3851878" y="375505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0" name="타원 719">
            <a:extLst>
              <a:ext uri="{FF2B5EF4-FFF2-40B4-BE49-F238E27FC236}">
                <a16:creationId xmlns="" xmlns:a16="http://schemas.microsoft.com/office/drawing/2014/main" id="{50127EBC-E90A-475E-90D2-34A676FF50AD}"/>
              </a:ext>
            </a:extLst>
          </p:cNvPr>
          <p:cNvSpPr/>
          <p:nvPr/>
        </p:nvSpPr>
        <p:spPr>
          <a:xfrm>
            <a:off x="4071037" y="375505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1" name="타원 720">
            <a:extLst>
              <a:ext uri="{FF2B5EF4-FFF2-40B4-BE49-F238E27FC236}">
                <a16:creationId xmlns="" xmlns:a16="http://schemas.microsoft.com/office/drawing/2014/main" id="{940013A1-A37C-4A16-8710-2BAFBFE416E6}"/>
              </a:ext>
            </a:extLst>
          </p:cNvPr>
          <p:cNvSpPr/>
          <p:nvPr/>
        </p:nvSpPr>
        <p:spPr>
          <a:xfrm>
            <a:off x="4290199" y="375505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2" name="타원 721">
            <a:extLst>
              <a:ext uri="{FF2B5EF4-FFF2-40B4-BE49-F238E27FC236}">
                <a16:creationId xmlns="" xmlns:a16="http://schemas.microsoft.com/office/drawing/2014/main" id="{5C9F78E0-3C95-4A83-A335-40EA401A3C85}"/>
              </a:ext>
            </a:extLst>
          </p:cNvPr>
          <p:cNvSpPr/>
          <p:nvPr/>
        </p:nvSpPr>
        <p:spPr>
          <a:xfrm>
            <a:off x="4509358" y="375505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3" name="타원 722">
            <a:extLst>
              <a:ext uri="{FF2B5EF4-FFF2-40B4-BE49-F238E27FC236}">
                <a16:creationId xmlns="" xmlns:a16="http://schemas.microsoft.com/office/drawing/2014/main" id="{4D17677E-A9E8-46F3-9065-B21C69E5EB0A}"/>
              </a:ext>
            </a:extLst>
          </p:cNvPr>
          <p:cNvSpPr/>
          <p:nvPr/>
        </p:nvSpPr>
        <p:spPr>
          <a:xfrm>
            <a:off x="4728520" y="375505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4" name="타원 723">
            <a:extLst>
              <a:ext uri="{FF2B5EF4-FFF2-40B4-BE49-F238E27FC236}">
                <a16:creationId xmlns="" xmlns:a16="http://schemas.microsoft.com/office/drawing/2014/main" id="{7C53BF4E-C989-4087-83FC-96A26BD37722}"/>
              </a:ext>
            </a:extLst>
          </p:cNvPr>
          <p:cNvSpPr/>
          <p:nvPr/>
        </p:nvSpPr>
        <p:spPr>
          <a:xfrm>
            <a:off x="4947682" y="375505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5" name="타원 724">
            <a:extLst>
              <a:ext uri="{FF2B5EF4-FFF2-40B4-BE49-F238E27FC236}">
                <a16:creationId xmlns="" xmlns:a16="http://schemas.microsoft.com/office/drawing/2014/main" id="{9797DA07-DA6F-45B1-8C8F-375BAED33F8E}"/>
              </a:ext>
            </a:extLst>
          </p:cNvPr>
          <p:cNvSpPr/>
          <p:nvPr/>
        </p:nvSpPr>
        <p:spPr>
          <a:xfrm>
            <a:off x="5166841" y="375505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6" name="타원 725">
            <a:extLst>
              <a:ext uri="{FF2B5EF4-FFF2-40B4-BE49-F238E27FC236}">
                <a16:creationId xmlns="" xmlns:a16="http://schemas.microsoft.com/office/drawing/2014/main" id="{4C0BC2AA-6BB1-49AF-836E-574327BB6838}"/>
              </a:ext>
            </a:extLst>
          </p:cNvPr>
          <p:cNvSpPr/>
          <p:nvPr/>
        </p:nvSpPr>
        <p:spPr>
          <a:xfrm>
            <a:off x="5386002" y="3755058"/>
            <a:ext cx="166962" cy="166963"/>
          </a:xfrm>
          <a:prstGeom prst="ellipse">
            <a:avLst/>
          </a:prstGeom>
          <a:solidFill>
            <a:srgbClr val="8FAAD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7" name="타원 726">
            <a:extLst>
              <a:ext uri="{FF2B5EF4-FFF2-40B4-BE49-F238E27FC236}">
                <a16:creationId xmlns="" xmlns:a16="http://schemas.microsoft.com/office/drawing/2014/main" id="{38FD1527-FB72-4C5F-8D4D-0EB94EC007F6}"/>
              </a:ext>
            </a:extLst>
          </p:cNvPr>
          <p:cNvSpPr/>
          <p:nvPr/>
        </p:nvSpPr>
        <p:spPr>
          <a:xfrm>
            <a:off x="3413554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8" name="타원 727">
            <a:extLst>
              <a:ext uri="{FF2B5EF4-FFF2-40B4-BE49-F238E27FC236}">
                <a16:creationId xmlns="" xmlns:a16="http://schemas.microsoft.com/office/drawing/2014/main" id="{A94ECC08-938E-4F59-9AD7-EBF84D35831E}"/>
              </a:ext>
            </a:extLst>
          </p:cNvPr>
          <p:cNvSpPr/>
          <p:nvPr/>
        </p:nvSpPr>
        <p:spPr>
          <a:xfrm>
            <a:off x="3632717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9" name="타원 728">
            <a:extLst>
              <a:ext uri="{FF2B5EF4-FFF2-40B4-BE49-F238E27FC236}">
                <a16:creationId xmlns="" xmlns:a16="http://schemas.microsoft.com/office/drawing/2014/main" id="{136CF84E-A077-44BF-A389-04E0834CC680}"/>
              </a:ext>
            </a:extLst>
          </p:cNvPr>
          <p:cNvSpPr/>
          <p:nvPr/>
        </p:nvSpPr>
        <p:spPr>
          <a:xfrm>
            <a:off x="3851878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0" name="타원 729">
            <a:extLst>
              <a:ext uri="{FF2B5EF4-FFF2-40B4-BE49-F238E27FC236}">
                <a16:creationId xmlns="" xmlns:a16="http://schemas.microsoft.com/office/drawing/2014/main" id="{D4F1CD6F-B2AA-4050-B7FB-BEB73A3BB8FB}"/>
              </a:ext>
            </a:extLst>
          </p:cNvPr>
          <p:cNvSpPr/>
          <p:nvPr/>
        </p:nvSpPr>
        <p:spPr>
          <a:xfrm>
            <a:off x="4071037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1" name="타원 730">
            <a:extLst>
              <a:ext uri="{FF2B5EF4-FFF2-40B4-BE49-F238E27FC236}">
                <a16:creationId xmlns="" xmlns:a16="http://schemas.microsoft.com/office/drawing/2014/main" id="{A63D3B80-CADF-4E88-9E29-8D9609ECA421}"/>
              </a:ext>
            </a:extLst>
          </p:cNvPr>
          <p:cNvSpPr/>
          <p:nvPr/>
        </p:nvSpPr>
        <p:spPr>
          <a:xfrm>
            <a:off x="4290199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2" name="타원 731">
            <a:extLst>
              <a:ext uri="{FF2B5EF4-FFF2-40B4-BE49-F238E27FC236}">
                <a16:creationId xmlns="" xmlns:a16="http://schemas.microsoft.com/office/drawing/2014/main" id="{FCB361F7-402B-40EF-81A9-0CB8141718D6}"/>
              </a:ext>
            </a:extLst>
          </p:cNvPr>
          <p:cNvSpPr/>
          <p:nvPr/>
        </p:nvSpPr>
        <p:spPr>
          <a:xfrm>
            <a:off x="4509358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3" name="타원 732">
            <a:extLst>
              <a:ext uri="{FF2B5EF4-FFF2-40B4-BE49-F238E27FC236}">
                <a16:creationId xmlns="" xmlns:a16="http://schemas.microsoft.com/office/drawing/2014/main" id="{F85D58BE-36FF-439A-9720-42E6CB32AC45}"/>
              </a:ext>
            </a:extLst>
          </p:cNvPr>
          <p:cNvSpPr/>
          <p:nvPr/>
        </p:nvSpPr>
        <p:spPr>
          <a:xfrm>
            <a:off x="4728520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4" name="타원 733">
            <a:extLst>
              <a:ext uri="{FF2B5EF4-FFF2-40B4-BE49-F238E27FC236}">
                <a16:creationId xmlns="" xmlns:a16="http://schemas.microsoft.com/office/drawing/2014/main" id="{76341BB1-7C58-4B0A-A82C-48B5CABE7611}"/>
              </a:ext>
            </a:extLst>
          </p:cNvPr>
          <p:cNvSpPr/>
          <p:nvPr/>
        </p:nvSpPr>
        <p:spPr>
          <a:xfrm>
            <a:off x="4947682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5" name="타원 734">
            <a:extLst>
              <a:ext uri="{FF2B5EF4-FFF2-40B4-BE49-F238E27FC236}">
                <a16:creationId xmlns="" xmlns:a16="http://schemas.microsoft.com/office/drawing/2014/main" id="{B08377EB-EEB0-42F7-AF3E-9771920EC1D8}"/>
              </a:ext>
            </a:extLst>
          </p:cNvPr>
          <p:cNvSpPr/>
          <p:nvPr/>
        </p:nvSpPr>
        <p:spPr>
          <a:xfrm>
            <a:off x="5166841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6" name="타원 735">
            <a:extLst>
              <a:ext uri="{FF2B5EF4-FFF2-40B4-BE49-F238E27FC236}">
                <a16:creationId xmlns="" xmlns:a16="http://schemas.microsoft.com/office/drawing/2014/main" id="{44BCFC02-3787-4B4A-A461-0A3AC87FAE9D}"/>
              </a:ext>
            </a:extLst>
          </p:cNvPr>
          <p:cNvSpPr/>
          <p:nvPr/>
        </p:nvSpPr>
        <p:spPr>
          <a:xfrm>
            <a:off x="5386002" y="3982061"/>
            <a:ext cx="166962" cy="166963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7" name="TextBox 736">
            <a:extLst>
              <a:ext uri="{FF2B5EF4-FFF2-40B4-BE49-F238E27FC236}">
                <a16:creationId xmlns="" xmlns:a16="http://schemas.microsoft.com/office/drawing/2014/main" id="{99E13B5C-E08A-4F3A-A909-0E0D58CC967E}"/>
              </a:ext>
            </a:extLst>
          </p:cNvPr>
          <p:cNvSpPr txBox="1"/>
          <p:nvPr/>
        </p:nvSpPr>
        <p:spPr>
          <a:xfrm>
            <a:off x="4006431" y="5647287"/>
            <a:ext cx="862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Design</a:t>
            </a:r>
            <a:endParaRPr lang="ko-KR" altLang="en-US" sz="2000" spc="-15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8" name="TextBox 737">
            <a:extLst>
              <a:ext uri="{FF2B5EF4-FFF2-40B4-BE49-F238E27FC236}">
                <a16:creationId xmlns="" xmlns:a16="http://schemas.microsoft.com/office/drawing/2014/main" id="{D4FA6735-B109-476F-AA7F-B4594F23D9B9}"/>
              </a:ext>
            </a:extLst>
          </p:cNvPr>
          <p:cNvSpPr txBox="1"/>
          <p:nvPr/>
        </p:nvSpPr>
        <p:spPr>
          <a:xfrm>
            <a:off x="4073756" y="5062516"/>
            <a:ext cx="784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9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0%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</p:txBody>
      </p:sp>
      <p:cxnSp>
        <p:nvCxnSpPr>
          <p:cNvPr id="739" name="직선 연결선 738">
            <a:extLst>
              <a:ext uri="{FF2B5EF4-FFF2-40B4-BE49-F238E27FC236}">
                <a16:creationId xmlns="" xmlns:a16="http://schemas.microsoft.com/office/drawing/2014/main" id="{D7D81C32-F9D3-4051-A213-08BDEAA86FA5}"/>
              </a:ext>
            </a:extLst>
          </p:cNvPr>
          <p:cNvCxnSpPr>
            <a:cxnSpLocks/>
          </p:cNvCxnSpPr>
          <p:nvPr/>
        </p:nvCxnSpPr>
        <p:spPr>
          <a:xfrm>
            <a:off x="4098820" y="4772660"/>
            <a:ext cx="734062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5999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15954" y="437394"/>
            <a:ext cx="18742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6105" y="100692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 구현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DA5E4EE2-EA4D-46F3-9906-3ECACB600E59}"/>
              </a:ext>
            </a:extLst>
          </p:cNvPr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19356CAC-C239-4B21-A2CC-3B16557F6D72}"/>
              </a:ext>
            </a:extLst>
          </p:cNvPr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808B040E-3F1B-4DEC-9D62-B6CF31F67F95}"/>
              </a:ext>
            </a:extLst>
          </p:cNvPr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2CCB2E9B-104E-4807-96C1-C5970A2B8A5C}"/>
              </a:ext>
            </a:extLst>
          </p:cNvPr>
          <p:cNvCxnSpPr/>
          <p:nvPr/>
        </p:nvCxnSpPr>
        <p:spPr>
          <a:xfrm>
            <a:off x="11713593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60A55509-F37F-4D9F-B592-3A543943636F}"/>
              </a:ext>
            </a:extLst>
          </p:cNvPr>
          <p:cNvCxnSpPr/>
          <p:nvPr/>
        </p:nvCxnSpPr>
        <p:spPr>
          <a:xfrm>
            <a:off x="999274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74184" y="3130176"/>
            <a:ext cx="302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/>
              </a:rPr>
              <a:t>전주에 빠지다 홈페이지</a:t>
            </a:r>
            <a:endParaRPr lang="en-US" altLang="ko-KR" spc="-15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3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8666" y="1088186"/>
            <a:ext cx="952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 err="1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1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251B8A9-4983-4797-AFC4-E4DC17D75456}"/>
              </a:ext>
            </a:extLst>
          </p:cNvPr>
          <p:cNvSpPr txBox="1"/>
          <p:nvPr/>
        </p:nvSpPr>
        <p:spPr>
          <a:xfrm>
            <a:off x="3991968" y="2009326"/>
            <a:ext cx="4208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2BF9A704-C7DA-455C-AEEC-5B356266C526}"/>
              </a:ext>
            </a:extLst>
          </p:cNvPr>
          <p:cNvCxnSpPr/>
          <p:nvPr/>
        </p:nvCxnSpPr>
        <p:spPr>
          <a:xfrm>
            <a:off x="4171951" y="3228702"/>
            <a:ext cx="38481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B142816-FCA4-4312-B6F7-B974F435E014}"/>
              </a:ext>
            </a:extLst>
          </p:cNvPr>
          <p:cNvSpPr txBox="1"/>
          <p:nvPr/>
        </p:nvSpPr>
        <p:spPr>
          <a:xfrm>
            <a:off x="4001003" y="3323862"/>
            <a:ext cx="4229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지금까지 </a:t>
            </a:r>
            <a:r>
              <a:rPr lang="ko-KR" altLang="en-US" sz="200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20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20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20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206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4794028" y="2320140"/>
            <a:ext cx="2673300" cy="177585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8430777" y="2320140"/>
            <a:ext cx="2635200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1257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162" y="100692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지난 프로젝트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CEF52E54-1FA5-4396-94C7-D380A0902914}"/>
              </a:ext>
            </a:extLst>
          </p:cNvPr>
          <p:cNvCxnSpPr/>
          <p:nvPr/>
        </p:nvCxnSpPr>
        <p:spPr>
          <a:xfrm>
            <a:off x="1003084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833AE3F7-AD7A-4C0C-BA46-4FFFB5436608}"/>
              </a:ext>
            </a:extLst>
          </p:cNvPr>
          <p:cNvCxnSpPr/>
          <p:nvPr/>
        </p:nvCxnSpPr>
        <p:spPr>
          <a:xfrm>
            <a:off x="10458409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4C3D28F7-2D08-4998-9B86-2CB5FBBF8BDF}"/>
              </a:ext>
            </a:extLst>
          </p:cNvPr>
          <p:cNvCxnSpPr/>
          <p:nvPr/>
        </p:nvCxnSpPr>
        <p:spPr>
          <a:xfrm>
            <a:off x="108859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A4665109-08BD-4F8A-A552-9DE1D5116E9A}"/>
              </a:ext>
            </a:extLst>
          </p:cNvPr>
          <p:cNvCxnSpPr/>
          <p:nvPr/>
        </p:nvCxnSpPr>
        <p:spPr>
          <a:xfrm>
            <a:off x="1131354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D4DBFC82-9CF6-4A7D-8A7A-C9997D562E60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309108" y="2311902"/>
            <a:ext cx="2635200" cy="1756800"/>
            <a:chOff x="2593950" y="2434200"/>
            <a:chExt cx="2635200" cy="28087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1" name="Picture 3" descr="C:\Users\MYCOM\Desktop\3차 프로젝트\ppt 사진\2차 프로젝트\메인2.JPG"/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950" y="3486150"/>
              <a:ext cx="2635200" cy="175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:\Users\MYCOM\Desktop\3차 프로젝트\ppt 사진\2차 프로젝트\메인.JPG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950" y="2434200"/>
              <a:ext cx="2635200" cy="175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직사각형 35"/>
          <p:cNvSpPr>
            <a:spLocks/>
          </p:cNvSpPr>
          <p:nvPr/>
        </p:nvSpPr>
        <p:spPr>
          <a:xfrm>
            <a:off x="1309108" y="2320140"/>
            <a:ext cx="2635200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826307" y="2342365"/>
            <a:ext cx="2635201" cy="1746000"/>
            <a:chOff x="3976007" y="-2076450"/>
            <a:chExt cx="2635201" cy="2635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2" name="Picture 4" descr="C:\Users\MYCOM\Desktop\3차 프로젝트\ppt 사진\2차 프로젝트\회원가입1.JPG"/>
            <p:cNvPicPr>
              <a:picLocks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008" y="-2076450"/>
              <a:ext cx="2635200" cy="175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C:\Users\MYCOM\Desktop\3차 프로젝트\ppt 사진\2차 프로젝트\회원가입2.JPG"/>
            <p:cNvPicPr>
              <a:picLocks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" r="657"/>
            <a:stretch/>
          </p:blipFill>
          <p:spPr bwMode="auto">
            <a:xfrm>
              <a:off x="3976007" y="-1198050"/>
              <a:ext cx="2635201" cy="175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/>
          <p:cNvGrpSpPr/>
          <p:nvPr/>
        </p:nvGrpSpPr>
        <p:grpSpPr>
          <a:xfrm>
            <a:off x="8443476" y="2335406"/>
            <a:ext cx="2624400" cy="1736900"/>
            <a:chOff x="4844578" y="-1027021"/>
            <a:chExt cx="2635200" cy="25906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4" name="Picture 6" descr="C:\Users\MYCOM\Desktop\3차 프로젝트\ppt 사진\2차 프로젝트\글목록1.JPG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578" y="-1027021"/>
              <a:ext cx="2635200" cy="17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Users\MYCOM\Desktop\3차 프로젝트\ppt 사진\2차 프로젝트\글목록2.JPG"/>
            <p:cNvPicPr>
              <a:picLocks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281"/>
            <a:stretch/>
          </p:blipFill>
          <p:spPr bwMode="auto">
            <a:xfrm>
              <a:off x="4844578" y="-193145"/>
              <a:ext cx="2635200" cy="175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C:\Users\MYCOM\Desktop\3차 프로젝트\ppt 사진\2차 프로젝트\글 보기.JPG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08" y="4579768"/>
            <a:ext cx="2635200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MYCOM\Desktop\3차 프로젝트\ppt 사진\2차 프로젝트\글수정.JPG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078" y="4579768"/>
            <a:ext cx="2635200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MYCOM\Desktop\3차 프로젝트\ppt 사진\2차 프로젝트\글쓰기.JP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777" y="4579768"/>
            <a:ext cx="2635200" cy="175680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6C05B32-02FA-4491-916F-6C818D1CEA10}"/>
              </a:ext>
            </a:extLst>
          </p:cNvPr>
          <p:cNvSpPr txBox="1"/>
          <p:nvPr/>
        </p:nvSpPr>
        <p:spPr>
          <a:xfrm>
            <a:off x="1371373" y="1400975"/>
            <a:ext cx="2015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전주에서 뭐하지</a:t>
            </a:r>
            <a:r>
              <a:rPr lang="en-US" altLang="ko-KR" sz="2000" spc="-15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ko-KR" altLang="en-US" sz="20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86543" y="1865442"/>
            <a:ext cx="5636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전주시 관광정보 사이트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06522" y="4164482"/>
            <a:ext cx="1031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28755" y="4164482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027404" y="4164482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목록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01177" y="6374839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보기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28755" y="6374838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27404" y="6374838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작성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252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1257" y="437394"/>
            <a:ext cx="2656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9" y="498949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0260" y="1006929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프로젝트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6C05B32-02FA-4491-916F-6C818D1CEA10}"/>
              </a:ext>
            </a:extLst>
          </p:cNvPr>
          <p:cNvSpPr txBox="1"/>
          <p:nvPr/>
        </p:nvSpPr>
        <p:spPr>
          <a:xfrm>
            <a:off x="1360172" y="1400975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전주에 빠지다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1B5ECCB9-A0BC-459C-A855-A9A97A83BCBF}"/>
              </a:ext>
            </a:extLst>
          </p:cNvPr>
          <p:cNvCxnSpPr/>
          <p:nvPr/>
        </p:nvCxnSpPr>
        <p:spPr>
          <a:xfrm>
            <a:off x="1003084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="" xmlns:a16="http://schemas.microsoft.com/office/drawing/2014/main" id="{2424FFA1-289A-489D-AFE8-0333BDFB41B5}"/>
              </a:ext>
            </a:extLst>
          </p:cNvPr>
          <p:cNvCxnSpPr/>
          <p:nvPr/>
        </p:nvCxnSpPr>
        <p:spPr>
          <a:xfrm>
            <a:off x="10458409" y="144941"/>
            <a:ext cx="360000" cy="0"/>
          </a:xfrm>
          <a:prstGeom prst="line">
            <a:avLst/>
          </a:prstGeom>
          <a:ln w="44450" cap="rnd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8D8077AF-6E41-4463-AB27-3B576D6B64DA}"/>
              </a:ext>
            </a:extLst>
          </p:cNvPr>
          <p:cNvCxnSpPr/>
          <p:nvPr/>
        </p:nvCxnSpPr>
        <p:spPr>
          <a:xfrm>
            <a:off x="10885977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D6A95EE8-600B-4F4C-9F6F-64C729713687}"/>
              </a:ext>
            </a:extLst>
          </p:cNvPr>
          <p:cNvCxnSpPr/>
          <p:nvPr/>
        </p:nvCxnSpPr>
        <p:spPr>
          <a:xfrm>
            <a:off x="1131354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38DA5872-7DCF-4621-86AC-352F750F3512}"/>
              </a:ext>
            </a:extLst>
          </p:cNvPr>
          <p:cNvCxnSpPr/>
          <p:nvPr/>
        </p:nvCxnSpPr>
        <p:spPr>
          <a:xfrm>
            <a:off x="117516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>
            <a:spLocks/>
          </p:cNvSpPr>
          <p:nvPr/>
        </p:nvSpPr>
        <p:spPr>
          <a:xfrm>
            <a:off x="1309108" y="2221345"/>
            <a:ext cx="2635200" cy="18555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>
            <a:spLocks/>
          </p:cNvSpPr>
          <p:nvPr/>
        </p:nvSpPr>
        <p:spPr>
          <a:xfrm>
            <a:off x="4832128" y="4583235"/>
            <a:ext cx="2635200" cy="179160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>
            <a:spLocks/>
          </p:cNvSpPr>
          <p:nvPr/>
        </p:nvSpPr>
        <p:spPr>
          <a:xfrm>
            <a:off x="1309108" y="4583233"/>
            <a:ext cx="2635200" cy="179160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>
            <a:spLocks/>
          </p:cNvSpPr>
          <p:nvPr/>
        </p:nvSpPr>
        <p:spPr>
          <a:xfrm>
            <a:off x="4817956" y="2235587"/>
            <a:ext cx="2635200" cy="184135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8430777" y="4597749"/>
            <a:ext cx="2635200" cy="177708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06522" y="4164482"/>
            <a:ext cx="1031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메인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28755" y="4164482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027404" y="4164482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목록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01177" y="6374839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보기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28755" y="6374838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수정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27404" y="6374838"/>
            <a:ext cx="1441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글 작성 페이지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86543" y="1865442"/>
            <a:ext cx="5636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1200" dirty="0" smtClean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 프로젝트 보완</a:t>
            </a:r>
            <a:endParaRPr lang="ko-KR" altLang="en-US" sz="12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직사각형 41"/>
          <p:cNvSpPr>
            <a:spLocks/>
          </p:cNvSpPr>
          <p:nvPr/>
        </p:nvSpPr>
        <p:spPr>
          <a:xfrm>
            <a:off x="8429033" y="2191483"/>
            <a:ext cx="2635200" cy="18854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MYCOM\Desktop\3차 프로젝트\1캡쳐\메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108" y="2221344"/>
            <a:ext cx="2635200" cy="18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MYCOM\Desktop\3차 프로젝트\캡쳐폴더\글쓰기 캡쳐\숙소글쓰기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033" y="4597749"/>
            <a:ext cx="2636944" cy="17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MYCOM\Desktop\3차 프로젝트\1캡쳐\3.5 글목록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777" y="2191483"/>
            <a:ext cx="2633457" cy="188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MYCOM\Desktop\3차 프로젝트\1캡쳐\3.5 글보기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623" y="4597749"/>
            <a:ext cx="2620686" cy="17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MYCOM\Desktop\3차 프로젝트\1캡쳐\글수정스크롤.pn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28" y="4597749"/>
            <a:ext cx="2620800" cy="1784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MYCOM\Desktop\3차 프로젝트\1캡쳐\joi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470" y="2250100"/>
            <a:ext cx="2620686" cy="182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74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3" y="2472877"/>
            <a:ext cx="752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69745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기획</a:t>
            </a:r>
          </a:p>
        </p:txBody>
      </p:sp>
    </p:spTree>
    <p:extLst>
      <p:ext uri="{BB962C8B-B14F-4D97-AF65-F5344CB8AC3E}">
        <p14:creationId xmlns:p14="http://schemas.microsoft.com/office/powerpoint/2010/main" val="35772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1378</Words>
  <Application>Microsoft Office PowerPoint</Application>
  <PresentationFormat>사용자 지정</PresentationFormat>
  <Paragraphs>536</Paragraphs>
  <Slides>67</Slides>
  <Notes>67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68" baseType="lpstr">
      <vt:lpstr>Office 테마</vt:lpstr>
      <vt:lpstr>^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JIHOON</dc:creator>
  <cp:lastModifiedBy>MYCOM</cp:lastModifiedBy>
  <cp:revision>431</cp:revision>
  <dcterms:created xsi:type="dcterms:W3CDTF">2020-03-03T13:47:52Z</dcterms:created>
  <dcterms:modified xsi:type="dcterms:W3CDTF">2021-06-25T05:32:38Z</dcterms:modified>
</cp:coreProperties>
</file>